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59" r:id="rId4"/>
    <p:sldId id="260" r:id="rId5"/>
    <p:sldId id="261" r:id="rId6"/>
    <p:sldId id="263" r:id="rId7"/>
    <p:sldId id="264" r:id="rId8"/>
    <p:sldId id="266" r:id="rId9"/>
    <p:sldId id="267" r:id="rId10"/>
    <p:sldId id="272" r:id="rId11"/>
    <p:sldId id="270" r:id="rId12"/>
    <p:sldId id="271" r:id="rId13"/>
    <p:sldId id="269" r:id="rId14"/>
    <p:sldId id="268" r:id="rId15"/>
    <p:sldId id="274" r:id="rId16"/>
    <p:sldId id="273" r:id="rId17"/>
    <p:sldId id="265" r:id="rId18"/>
    <p:sldId id="262"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39823" autoAdjust="0"/>
  </p:normalViewPr>
  <p:slideViewPr>
    <p:cSldViewPr>
      <p:cViewPr varScale="1">
        <p:scale>
          <a:sx n="18" d="100"/>
          <a:sy n="18" d="100"/>
        </p:scale>
        <p:origin x="2016"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a:t>Образец подзаголовка</a:t>
            </a:r>
            <a:endParaRPr kumimoji="0" lang="en-US"/>
          </a:p>
        </p:txBody>
      </p:sp>
      <p:sp>
        <p:nvSpPr>
          <p:cNvPr id="19" name="Дата 18"/>
          <p:cNvSpPr>
            <a:spLocks noGrp="1"/>
          </p:cNvSpPr>
          <p:nvPr>
            <p:ph type="dt" sz="half" idx="10"/>
          </p:nvPr>
        </p:nvSpPr>
        <p:spPr/>
        <p:txBody>
          <a:bodyPr/>
          <a:lstStyle/>
          <a:p>
            <a:fld id="{381F1249-0664-4D76-947F-0406B08417B8}" type="datetimeFigureOut">
              <a:rPr lang="ru-RU" smtClean="0"/>
              <a:pPr/>
              <a:t>13.04.2022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11" name="Номер слайда 10"/>
          <p:cNvSpPr>
            <a:spLocks noGrp="1"/>
          </p:cNvSpPr>
          <p:nvPr>
            <p:ph type="sldNum" sz="quarter" idx="12"/>
          </p:nvPr>
        </p:nvSpPr>
        <p:spPr/>
        <p:txBody>
          <a:bodyPr/>
          <a:lstStyle/>
          <a:p>
            <a:fld id="{1ABDFB7F-E6D5-46C2-A3DB-F397E436A4B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381F1249-0664-4D76-947F-0406B08417B8}" type="datetimeFigureOut">
              <a:rPr lang="ru-RU" smtClean="0"/>
              <a:pPr/>
              <a:t>13.04.2022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ABDFB7F-E6D5-46C2-A3DB-F397E436A4B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381F1249-0664-4D76-947F-0406B08417B8}" type="datetimeFigureOut">
              <a:rPr lang="ru-RU" smtClean="0"/>
              <a:pPr/>
              <a:t>13.04.2022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ABDFB7F-E6D5-46C2-A3DB-F397E436A4B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p>
            <a:r>
              <a:rPr kumimoji="0" lang="ru-RU"/>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381F1249-0664-4D76-947F-0406B08417B8}" type="datetimeFigureOut">
              <a:rPr lang="ru-RU" smtClean="0"/>
              <a:pPr/>
              <a:t>13.04.2022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ABDFB7F-E6D5-46C2-A3DB-F397E436A4B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a:t>Образец текста</a:t>
            </a:r>
          </a:p>
        </p:txBody>
      </p:sp>
      <p:sp>
        <p:nvSpPr>
          <p:cNvPr id="4" name="Дата 3"/>
          <p:cNvSpPr>
            <a:spLocks noGrp="1"/>
          </p:cNvSpPr>
          <p:nvPr>
            <p:ph type="dt" sz="half" idx="10"/>
          </p:nvPr>
        </p:nvSpPr>
        <p:spPr/>
        <p:txBody>
          <a:bodyPr/>
          <a:lstStyle/>
          <a:p>
            <a:fld id="{381F1249-0664-4D76-947F-0406B08417B8}" type="datetimeFigureOut">
              <a:rPr lang="ru-RU" smtClean="0"/>
              <a:pPr/>
              <a:t>13.04.2022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ABDFB7F-E6D5-46C2-A3DB-F397E436A4BB}"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381F1249-0664-4D76-947F-0406B08417B8}" type="datetimeFigureOut">
              <a:rPr lang="ru-RU" smtClean="0"/>
              <a:pPr/>
              <a:t>13.04.2022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ABDFB7F-E6D5-46C2-A3DB-F397E436A4B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0"/>
          </p:nvPr>
        </p:nvSpPr>
        <p:spPr/>
        <p:txBody>
          <a:bodyPr/>
          <a:lstStyle/>
          <a:p>
            <a:fld id="{381F1249-0664-4D76-947F-0406B08417B8}" type="datetimeFigureOut">
              <a:rPr lang="ru-RU" smtClean="0"/>
              <a:pPr/>
              <a:t>13.04.2022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ABDFB7F-E6D5-46C2-A3DB-F397E436A4B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381F1249-0664-4D76-947F-0406B08417B8}" type="datetimeFigureOut">
              <a:rPr lang="ru-RU" smtClean="0"/>
              <a:pPr/>
              <a:t>13.04.2022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ABDFB7F-E6D5-46C2-A3DB-F397E436A4B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Дата 1"/>
          <p:cNvSpPr>
            <a:spLocks noGrp="1"/>
          </p:cNvSpPr>
          <p:nvPr>
            <p:ph type="dt" sz="half" idx="10"/>
          </p:nvPr>
        </p:nvSpPr>
        <p:spPr/>
        <p:txBody>
          <a:bodyPr/>
          <a:lstStyle/>
          <a:p>
            <a:fld id="{381F1249-0664-4D76-947F-0406B08417B8}" type="datetimeFigureOut">
              <a:rPr lang="ru-RU" smtClean="0"/>
              <a:pPr/>
              <a:t>13.04.2022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ABDFB7F-E6D5-46C2-A3DB-F397E436A4B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381F1249-0664-4D76-947F-0406B08417B8}" type="datetimeFigureOut">
              <a:rPr lang="ru-RU" smtClean="0"/>
              <a:pPr/>
              <a:t>13.04.2022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ABDFB7F-E6D5-46C2-A3DB-F397E436A4B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381F1249-0664-4D76-947F-0406B08417B8}" type="datetimeFigureOut">
              <a:rPr lang="ru-RU" smtClean="0"/>
              <a:pPr/>
              <a:t>13.04.2022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ABDFB7F-E6D5-46C2-A3DB-F397E436A4BB}"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p>
            <a:r>
              <a:rPr kumimoji="0" lang="ru-RU"/>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81F1249-0664-4D76-947F-0406B08417B8}" type="datetimeFigureOut">
              <a:rPr lang="ru-RU" smtClean="0"/>
              <a:pPr/>
              <a:t>13.04.2022</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ABDFB7F-E6D5-46C2-A3DB-F397E436A4B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22376" y="500042"/>
            <a:ext cx="7772400" cy="2143140"/>
          </a:xfrm>
        </p:spPr>
        <p:txBody>
          <a:bodyPr/>
          <a:lstStyle/>
          <a:p>
            <a:r>
              <a:rPr lang="ru-RU" dirty="0" err="1">
                <a:solidFill>
                  <a:srgbClr val="C00000"/>
                </a:solidFill>
              </a:rPr>
              <a:t>Габделхай</a:t>
            </a:r>
            <a:r>
              <a:rPr lang="ru-RU" dirty="0">
                <a:solidFill>
                  <a:srgbClr val="C00000"/>
                </a:solidFill>
              </a:rPr>
              <a:t> </a:t>
            </a:r>
            <a:r>
              <a:rPr lang="ru-RU" dirty="0" err="1">
                <a:solidFill>
                  <a:srgbClr val="C00000"/>
                </a:solidFill>
              </a:rPr>
              <a:t>Сабитов</a:t>
            </a:r>
            <a:endParaRPr lang="ru-RU" dirty="0">
              <a:solidFill>
                <a:srgbClr val="C00000"/>
              </a:solidFill>
            </a:endParaRPr>
          </a:p>
        </p:txBody>
      </p:sp>
      <p:sp>
        <p:nvSpPr>
          <p:cNvPr id="3" name="Подзаголовок 2"/>
          <p:cNvSpPr>
            <a:spLocks noGrp="1"/>
          </p:cNvSpPr>
          <p:nvPr>
            <p:ph type="subTitle" idx="1"/>
          </p:nvPr>
        </p:nvSpPr>
        <p:spPr/>
        <p:txBody>
          <a:bodyPr>
            <a:normAutofit/>
          </a:bodyPr>
          <a:lstStyle/>
          <a:p>
            <a:pPr algn="ctr"/>
            <a:r>
              <a:rPr lang="ru-RU" sz="4800" dirty="0" err="1">
                <a:solidFill>
                  <a:schemeClr val="tx1"/>
                </a:solidFill>
                <a:latin typeface="Times New Roman" pitchFamily="18" charset="0"/>
                <a:cs typeface="Times New Roman" pitchFamily="18" charset="0"/>
              </a:rPr>
              <a:t>Язгы</a:t>
            </a:r>
            <a:r>
              <a:rPr lang="ru-RU" sz="4800" dirty="0">
                <a:solidFill>
                  <a:schemeClr val="tx1"/>
                </a:solidFill>
                <a:latin typeface="Times New Roman" pitchFamily="18" charset="0"/>
                <a:cs typeface="Times New Roman" pitchFamily="18" charset="0"/>
              </a:rPr>
              <a:t> </a:t>
            </a:r>
            <a:r>
              <a:rPr lang="ru-RU" sz="4800" dirty="0" err="1">
                <a:solidFill>
                  <a:schemeClr val="tx1"/>
                </a:solidFill>
                <a:latin typeface="Times New Roman" pitchFamily="18" charset="0"/>
                <a:cs typeface="Times New Roman" pitchFamily="18" charset="0"/>
              </a:rPr>
              <a:t>ярсу</a:t>
            </a:r>
            <a:endParaRPr lang="ru-RU" sz="4800" dirty="0">
              <a:solidFill>
                <a:schemeClr val="tx1"/>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1540" y="3250407"/>
            <a:ext cx="8183880" cy="1643074"/>
          </a:xfrm>
        </p:spPr>
        <p:txBody>
          <a:bodyPr>
            <a:normAutofit/>
          </a:bodyPr>
          <a:lstStyle/>
          <a:p>
            <a:r>
              <a:rPr lang="ru-RU" sz="2800" b="0" i="1" dirty="0">
                <a:solidFill>
                  <a:schemeClr val="tx1"/>
                </a:solidFill>
                <a:latin typeface="Times New Roman" pitchFamily="18" charset="0"/>
                <a:cs typeface="Times New Roman" pitchFamily="18" charset="0"/>
              </a:rPr>
              <a:t>Сары </a:t>
            </a:r>
            <a:r>
              <a:rPr lang="ru-RU" sz="2800" b="0" i="1" dirty="0" err="1">
                <a:solidFill>
                  <a:schemeClr val="tx1"/>
                </a:solidFill>
                <a:latin typeface="Times New Roman" pitchFamily="18" charset="0"/>
                <a:cs typeface="Times New Roman" pitchFamily="18" charset="0"/>
              </a:rPr>
              <a:t>эшләпә</a:t>
            </a:r>
            <a:r>
              <a:rPr lang="ru-RU" sz="2800" b="0" i="1" dirty="0">
                <a:solidFill>
                  <a:schemeClr val="tx1"/>
                </a:solidFill>
                <a:latin typeface="Times New Roman" pitchFamily="18" charset="0"/>
                <a:cs typeface="Times New Roman" pitchFamily="18" charset="0"/>
              </a:rPr>
              <a:t>.</a:t>
            </a:r>
            <a:r>
              <a:rPr lang="ru-RU" sz="2800" b="0" dirty="0">
                <a:solidFill>
                  <a:schemeClr val="tx1"/>
                </a:solidFill>
                <a:latin typeface="Times New Roman" pitchFamily="18" charset="0"/>
                <a:cs typeface="Times New Roman" pitchFamily="18" charset="0"/>
              </a:rPr>
              <a:t> Бары тик </a:t>
            </a:r>
            <a:r>
              <a:rPr lang="ru-RU" sz="2800" b="0" dirty="0" err="1">
                <a:solidFill>
                  <a:schemeClr val="tx1"/>
                </a:solidFill>
                <a:latin typeface="Times New Roman" pitchFamily="18" charset="0"/>
                <a:cs typeface="Times New Roman" pitchFamily="18" charset="0"/>
              </a:rPr>
              <a:t>уңай фикерләр генә әйтелә</a:t>
            </a:r>
            <a:r>
              <a:rPr lang="ru-RU" sz="2800" b="0" dirty="0">
                <a:solidFill>
                  <a:schemeClr val="tx1"/>
                </a:solidFill>
                <a:latin typeface="Times New Roman" pitchFamily="18" charset="0"/>
                <a:cs typeface="Times New Roman" pitchFamily="18" charset="0"/>
              </a:rPr>
              <a:t>. </a:t>
            </a:r>
            <a:r>
              <a:rPr lang="ru-RU" sz="2800" b="0" dirty="0" err="1">
                <a:solidFill>
                  <a:schemeClr val="tx1"/>
                </a:solidFill>
                <a:latin typeface="Times New Roman" pitchFamily="18" charset="0"/>
                <a:cs typeface="Times New Roman" pitchFamily="18" charset="0"/>
              </a:rPr>
              <a:t>Һәр вакыйганың, образның </a:t>
            </a:r>
            <a:r>
              <a:rPr lang="ru-RU" sz="2800" b="0" dirty="0">
                <a:solidFill>
                  <a:schemeClr val="tx1"/>
                </a:solidFill>
                <a:latin typeface="Times New Roman" pitchFamily="18" charset="0"/>
                <a:cs typeface="Times New Roman" pitchFamily="18" charset="0"/>
              </a:rPr>
              <a:t>позитив </a:t>
            </a:r>
            <a:r>
              <a:rPr lang="ru-RU" sz="2800" b="0" dirty="0" err="1">
                <a:solidFill>
                  <a:schemeClr val="tx1"/>
                </a:solidFill>
                <a:latin typeface="Times New Roman" pitchFamily="18" charset="0"/>
                <a:cs typeface="Times New Roman" pitchFamily="18" charset="0"/>
              </a:rPr>
              <a:t>яклары</a:t>
            </a:r>
            <a:r>
              <a:rPr lang="ru-RU" sz="2800" b="0" dirty="0">
                <a:solidFill>
                  <a:schemeClr val="tx1"/>
                </a:solidFill>
                <a:latin typeface="Times New Roman" pitchFamily="18" charset="0"/>
                <a:cs typeface="Times New Roman" pitchFamily="18" charset="0"/>
              </a:rPr>
              <a:t> </a:t>
            </a:r>
            <a:r>
              <a:rPr lang="ru-RU" sz="2800" b="0" dirty="0" err="1">
                <a:solidFill>
                  <a:schemeClr val="tx1"/>
                </a:solidFill>
                <a:latin typeface="Times New Roman" pitchFamily="18" charset="0"/>
                <a:cs typeface="Times New Roman" pitchFamily="18" charset="0"/>
              </a:rPr>
              <a:t>турында</a:t>
            </a:r>
            <a:r>
              <a:rPr lang="ru-RU" sz="2800" b="0" dirty="0">
                <a:solidFill>
                  <a:schemeClr val="tx1"/>
                </a:solidFill>
                <a:latin typeface="Times New Roman" pitchFamily="18" charset="0"/>
                <a:cs typeface="Times New Roman" pitchFamily="18" charset="0"/>
              </a:rPr>
              <a:t> </a:t>
            </a:r>
            <a:r>
              <a:rPr lang="ru-RU" sz="2800" b="0" dirty="0" err="1">
                <a:solidFill>
                  <a:schemeClr val="tx1"/>
                </a:solidFill>
                <a:latin typeface="Times New Roman" pitchFamily="18" charset="0"/>
                <a:cs typeface="Times New Roman" pitchFamily="18" charset="0"/>
              </a:rPr>
              <a:t>сөйләнә</a:t>
            </a:r>
            <a:r>
              <a:rPr lang="ru-RU" sz="2800" b="0" dirty="0">
                <a:solidFill>
                  <a:schemeClr val="tx1"/>
                </a:solidFill>
                <a:latin typeface="Times New Roman" pitchFamily="18" charset="0"/>
                <a:cs typeface="Times New Roman" pitchFamily="18" charset="0"/>
              </a:rPr>
              <a:t>.</a:t>
            </a:r>
          </a:p>
        </p:txBody>
      </p:sp>
      <p:pic>
        <p:nvPicPr>
          <p:cNvPr id="26626" name="Picture 2"/>
          <p:cNvPicPr>
            <a:picLocks noGrp="1" noChangeAspect="1" noChangeArrowheads="1"/>
          </p:cNvPicPr>
          <p:nvPr>
            <p:ph idx="1"/>
          </p:nvPr>
        </p:nvPicPr>
        <p:blipFill>
          <a:blip r:embed="rId2"/>
          <a:srcRect/>
          <a:stretch>
            <a:fillRect/>
          </a:stretch>
        </p:blipFill>
        <p:spPr bwMode="auto">
          <a:xfrm>
            <a:off x="2357422" y="658018"/>
            <a:ext cx="3714776" cy="2128039"/>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2714620"/>
            <a:ext cx="8183880" cy="2786082"/>
          </a:xfrm>
        </p:spPr>
        <p:txBody>
          <a:bodyPr>
            <a:normAutofit/>
          </a:bodyPr>
          <a:lstStyle/>
          <a:p>
            <a:r>
              <a:rPr lang="ru-RU" sz="2800" b="0" i="1" dirty="0">
                <a:solidFill>
                  <a:schemeClr val="tx1"/>
                </a:solidFill>
                <a:latin typeface="Times New Roman" pitchFamily="18" charset="0"/>
                <a:cs typeface="Times New Roman" pitchFamily="18" charset="0"/>
              </a:rPr>
              <a:t>Кара </a:t>
            </a:r>
            <a:r>
              <a:rPr lang="ru-RU" sz="2800" b="0" i="1" dirty="0" err="1">
                <a:solidFill>
                  <a:schemeClr val="tx1"/>
                </a:solidFill>
                <a:latin typeface="Times New Roman" pitchFamily="18" charset="0"/>
                <a:cs typeface="Times New Roman" pitchFamily="18" charset="0"/>
              </a:rPr>
              <a:t>эшләпә</a:t>
            </a:r>
            <a:r>
              <a:rPr lang="ru-RU" sz="2800" b="0" i="1" dirty="0">
                <a:solidFill>
                  <a:schemeClr val="tx1"/>
                </a:solidFill>
                <a:latin typeface="Times New Roman" pitchFamily="18" charset="0"/>
                <a:cs typeface="Times New Roman" pitchFamily="18" charset="0"/>
              </a:rPr>
              <a:t>.</a:t>
            </a:r>
            <a:r>
              <a:rPr lang="ru-RU" sz="2800" b="0" dirty="0">
                <a:solidFill>
                  <a:schemeClr val="tx1"/>
                </a:solidFill>
                <a:latin typeface="Times New Roman" pitchFamily="18" charset="0"/>
                <a:cs typeface="Times New Roman" pitchFamily="18" charset="0"/>
              </a:rPr>
              <a:t> </a:t>
            </a:r>
            <a:r>
              <a:rPr lang="ru-RU" sz="2800" b="0" dirty="0" err="1">
                <a:solidFill>
                  <a:schemeClr val="tx1"/>
                </a:solidFill>
                <a:latin typeface="Times New Roman" pitchFamily="18" charset="0"/>
                <a:cs typeface="Times New Roman" pitchFamily="18" charset="0"/>
              </a:rPr>
              <a:t>Бу</a:t>
            </a:r>
            <a:r>
              <a:rPr lang="ru-RU" sz="2800" b="0" dirty="0">
                <a:solidFill>
                  <a:schemeClr val="tx1"/>
                </a:solidFill>
                <a:latin typeface="Times New Roman" pitchFamily="18" charset="0"/>
                <a:cs typeface="Times New Roman" pitchFamily="18" charset="0"/>
              </a:rPr>
              <a:t> </a:t>
            </a:r>
            <a:r>
              <a:rPr lang="ru-RU" sz="2800" b="0" dirty="0" err="1">
                <a:solidFill>
                  <a:schemeClr val="tx1"/>
                </a:solidFill>
                <a:latin typeface="Times New Roman" pitchFamily="18" charset="0"/>
                <a:cs typeface="Times New Roman" pitchFamily="18" charset="0"/>
              </a:rPr>
              <a:t>эшләпәне алган</a:t>
            </a:r>
            <a:r>
              <a:rPr lang="ru-RU" sz="2800" b="0" dirty="0">
                <a:solidFill>
                  <a:schemeClr val="tx1"/>
                </a:solidFill>
                <a:latin typeface="Times New Roman" pitchFamily="18" charset="0"/>
                <a:cs typeface="Times New Roman" pitchFamily="18" charset="0"/>
              </a:rPr>
              <a:t> </a:t>
            </a:r>
            <a:r>
              <a:rPr lang="ru-RU" sz="2800" b="0" dirty="0" err="1">
                <a:solidFill>
                  <a:schemeClr val="tx1"/>
                </a:solidFill>
                <a:latin typeface="Times New Roman" pitchFamily="18" charset="0"/>
                <a:cs typeface="Times New Roman" pitchFamily="18" charset="0"/>
              </a:rPr>
              <a:t>төркем нәкъ киресен</a:t>
            </a:r>
            <a:r>
              <a:rPr lang="ru-RU" sz="2800" b="0" dirty="0">
                <a:solidFill>
                  <a:schemeClr val="tx1"/>
                </a:solidFill>
                <a:latin typeface="Times New Roman" pitchFamily="18" charset="0"/>
                <a:cs typeface="Times New Roman" pitchFamily="18" charset="0"/>
              </a:rPr>
              <a:t>, </a:t>
            </a:r>
            <a:r>
              <a:rPr lang="ru-RU" sz="2800" b="0" dirty="0" err="1">
                <a:solidFill>
                  <a:schemeClr val="tx1"/>
                </a:solidFill>
                <a:latin typeface="Times New Roman" pitchFamily="18" charset="0"/>
                <a:cs typeface="Times New Roman" pitchFamily="18" charset="0"/>
              </a:rPr>
              <a:t>ягъни</a:t>
            </a:r>
            <a:r>
              <a:rPr lang="ru-RU" sz="2800" b="0" dirty="0">
                <a:solidFill>
                  <a:schemeClr val="tx1"/>
                </a:solidFill>
                <a:latin typeface="Times New Roman" pitchFamily="18" charset="0"/>
                <a:cs typeface="Times New Roman" pitchFamily="18" charset="0"/>
              </a:rPr>
              <a:t> </a:t>
            </a:r>
            <a:r>
              <a:rPr lang="ru-RU" sz="2800" b="0" dirty="0" err="1">
                <a:solidFill>
                  <a:schemeClr val="tx1"/>
                </a:solidFill>
                <a:latin typeface="Times New Roman" pitchFamily="18" charset="0"/>
                <a:cs typeface="Times New Roman" pitchFamily="18" charset="0"/>
              </a:rPr>
              <a:t>вакыйгаларның тискәре якларын</a:t>
            </a:r>
            <a:r>
              <a:rPr lang="ru-RU" sz="2800" b="0" dirty="0">
                <a:solidFill>
                  <a:schemeClr val="tx1"/>
                </a:solidFill>
                <a:latin typeface="Times New Roman" pitchFamily="18" charset="0"/>
                <a:cs typeface="Times New Roman" pitchFamily="18" charset="0"/>
              </a:rPr>
              <a:t> </a:t>
            </a:r>
            <a:r>
              <a:rPr lang="ru-RU" sz="2800" b="0" dirty="0" err="1">
                <a:solidFill>
                  <a:schemeClr val="tx1"/>
                </a:solidFill>
                <a:latin typeface="Times New Roman" pitchFamily="18" charset="0"/>
                <a:cs typeface="Times New Roman" pitchFamily="18" charset="0"/>
              </a:rPr>
              <a:t>гына</a:t>
            </a:r>
            <a:r>
              <a:rPr lang="ru-RU" sz="2800" b="0" dirty="0">
                <a:solidFill>
                  <a:schemeClr val="tx1"/>
                </a:solidFill>
                <a:latin typeface="Times New Roman" pitchFamily="18" charset="0"/>
                <a:cs typeface="Times New Roman" pitchFamily="18" charset="0"/>
              </a:rPr>
              <a:t> </a:t>
            </a:r>
            <a:r>
              <a:rPr lang="ru-RU" sz="2800" b="0" dirty="0" err="1">
                <a:solidFill>
                  <a:schemeClr val="tx1"/>
                </a:solidFill>
                <a:latin typeface="Times New Roman" pitchFamily="18" charset="0"/>
                <a:cs typeface="Times New Roman" pitchFamily="18" charset="0"/>
              </a:rPr>
              <a:t>сөйлиләр.</a:t>
            </a:r>
            <a:r>
              <a:rPr lang="ru-RU" sz="2800" b="0" dirty="0">
                <a:solidFill>
                  <a:schemeClr val="tx1"/>
                </a:solidFill>
                <a:latin typeface="Times New Roman" pitchFamily="18" charset="0"/>
                <a:cs typeface="Times New Roman" pitchFamily="18" charset="0"/>
              </a:rPr>
              <a:t> </a:t>
            </a:r>
            <a:r>
              <a:rPr lang="ru-RU" sz="2800" b="0" dirty="0" err="1">
                <a:solidFill>
                  <a:schemeClr val="tx1"/>
                </a:solidFill>
                <a:latin typeface="Times New Roman" pitchFamily="18" charset="0"/>
                <a:cs typeface="Times New Roman" pitchFamily="18" charset="0"/>
              </a:rPr>
              <a:t>Килеп</a:t>
            </a:r>
            <a:r>
              <a:rPr lang="ru-RU" sz="2800" b="0" dirty="0">
                <a:solidFill>
                  <a:schemeClr val="tx1"/>
                </a:solidFill>
                <a:latin typeface="Times New Roman" pitchFamily="18" charset="0"/>
                <a:cs typeface="Times New Roman" pitchFamily="18" charset="0"/>
              </a:rPr>
              <a:t> </a:t>
            </a:r>
            <a:r>
              <a:rPr lang="ru-RU" sz="2800" b="0" dirty="0" err="1">
                <a:solidFill>
                  <a:schemeClr val="tx1"/>
                </a:solidFill>
                <a:latin typeface="Times New Roman" pitchFamily="18" charset="0"/>
                <a:cs typeface="Times New Roman" pitchFamily="18" charset="0"/>
              </a:rPr>
              <a:t>чыккан</a:t>
            </a:r>
            <a:r>
              <a:rPr lang="ru-RU" sz="2800" b="0" dirty="0">
                <a:solidFill>
                  <a:schemeClr val="tx1"/>
                </a:solidFill>
                <a:latin typeface="Times New Roman" pitchFamily="18" charset="0"/>
                <a:cs typeface="Times New Roman" pitchFamily="18" charset="0"/>
              </a:rPr>
              <a:t> </a:t>
            </a:r>
            <a:r>
              <a:rPr lang="ru-RU" sz="2800" b="0" dirty="0" err="1">
                <a:solidFill>
                  <a:schemeClr val="tx1"/>
                </a:solidFill>
                <a:latin typeface="Times New Roman" pitchFamily="18" charset="0"/>
                <a:cs typeface="Times New Roman" pitchFamily="18" charset="0"/>
              </a:rPr>
              <a:t>проблемаларга</a:t>
            </a:r>
            <a:r>
              <a:rPr lang="ru-RU" sz="2800" b="0" dirty="0">
                <a:solidFill>
                  <a:schemeClr val="tx1"/>
                </a:solidFill>
                <a:latin typeface="Times New Roman" pitchFamily="18" charset="0"/>
                <a:cs typeface="Times New Roman" pitchFamily="18" charset="0"/>
              </a:rPr>
              <a:t> </a:t>
            </a:r>
            <a:r>
              <a:rPr lang="ru-RU" sz="2800" b="0" dirty="0" err="1">
                <a:solidFill>
                  <a:schemeClr val="tx1"/>
                </a:solidFill>
                <a:latin typeface="Times New Roman" pitchFamily="18" charset="0"/>
                <a:cs typeface="Times New Roman" pitchFamily="18" charset="0"/>
              </a:rPr>
              <a:t>бәя бирәләр.</a:t>
            </a:r>
            <a:endParaRPr lang="ru-RU" sz="2800" b="0" dirty="0">
              <a:solidFill>
                <a:schemeClr val="tx1"/>
              </a:solidFill>
              <a:latin typeface="Times New Roman" pitchFamily="18" charset="0"/>
              <a:cs typeface="Times New Roman" pitchFamily="18" charset="0"/>
            </a:endParaRPr>
          </a:p>
        </p:txBody>
      </p:sp>
      <p:pic>
        <p:nvPicPr>
          <p:cNvPr id="23554" name="Picture 2"/>
          <p:cNvPicPr>
            <a:picLocks noGrp="1" noChangeAspect="1" noChangeArrowheads="1"/>
          </p:cNvPicPr>
          <p:nvPr>
            <p:ph idx="1"/>
          </p:nvPr>
        </p:nvPicPr>
        <p:blipFill>
          <a:blip r:embed="rId2"/>
          <a:srcRect/>
          <a:stretch>
            <a:fillRect/>
          </a:stretch>
        </p:blipFill>
        <p:spPr bwMode="auto">
          <a:xfrm>
            <a:off x="1785918" y="530225"/>
            <a:ext cx="5214974" cy="2255833"/>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2786058"/>
            <a:ext cx="8183880" cy="2143140"/>
          </a:xfrm>
        </p:spPr>
        <p:txBody>
          <a:bodyPr>
            <a:normAutofit/>
          </a:bodyPr>
          <a:lstStyle/>
          <a:p>
            <a:r>
              <a:rPr lang="ru-RU" sz="2800" i="1" dirty="0">
                <a:solidFill>
                  <a:schemeClr val="tx1"/>
                </a:solidFill>
                <a:latin typeface="Times New Roman" pitchFamily="18" charset="0"/>
                <a:cs typeface="Times New Roman" pitchFamily="18" charset="0"/>
              </a:rPr>
              <a:t>    Кызыл </a:t>
            </a:r>
            <a:r>
              <a:rPr lang="ru-RU" sz="2800" i="1" dirty="0" err="1">
                <a:solidFill>
                  <a:schemeClr val="tx1"/>
                </a:solidFill>
                <a:latin typeface="Times New Roman" pitchFamily="18" charset="0"/>
                <a:cs typeface="Times New Roman" pitchFamily="18" charset="0"/>
              </a:rPr>
              <a:t>эшләпә</a:t>
            </a:r>
            <a:r>
              <a:rPr lang="ru-RU" sz="2800" i="1" dirty="0">
                <a:solidFill>
                  <a:schemeClr val="tx1"/>
                </a:solidFill>
                <a:latin typeface="Times New Roman" pitchFamily="18" charset="0"/>
                <a:cs typeface="Times New Roman" pitchFamily="18" charset="0"/>
              </a:rPr>
              <a:t>.</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Бу</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эшләпә эмоциональ</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фикерләүне таләп итә.</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Мисал</a:t>
            </a:r>
            <a:r>
              <a:rPr lang="ru-RU" sz="2800" dirty="0">
                <a:solidFill>
                  <a:schemeClr val="tx1"/>
                </a:solidFill>
                <a:latin typeface="Times New Roman" pitchFamily="18" charset="0"/>
                <a:cs typeface="Times New Roman" pitchFamily="18" charset="0"/>
              </a:rPr>
              <a:t> </a:t>
            </a:r>
            <a:r>
              <a:rPr lang="ru-RU" sz="2800" dirty="0" err="1">
                <a:solidFill>
                  <a:schemeClr val="tx1"/>
                </a:solidFill>
                <a:latin typeface="Times New Roman" pitchFamily="18" charset="0"/>
                <a:cs typeface="Times New Roman" pitchFamily="18" charset="0"/>
              </a:rPr>
              <a:t>китерәбез.</a:t>
            </a:r>
            <a:endParaRPr lang="ru-RU" sz="2800" dirty="0">
              <a:solidFill>
                <a:schemeClr val="tx1"/>
              </a:solidFill>
              <a:latin typeface="Times New Roman" pitchFamily="18" charset="0"/>
              <a:cs typeface="Times New Roman" pitchFamily="18" charset="0"/>
            </a:endParaRPr>
          </a:p>
        </p:txBody>
      </p:sp>
      <p:pic>
        <p:nvPicPr>
          <p:cNvPr id="25602" name="Picture 2"/>
          <p:cNvPicPr>
            <a:picLocks noGrp="1" noChangeAspect="1" noChangeArrowheads="1"/>
          </p:cNvPicPr>
          <p:nvPr>
            <p:ph idx="1"/>
          </p:nvPr>
        </p:nvPicPr>
        <p:blipFill>
          <a:blip r:embed="rId2"/>
          <a:srcRect/>
          <a:stretch>
            <a:fillRect/>
          </a:stretch>
        </p:blipFill>
        <p:spPr bwMode="auto">
          <a:xfrm>
            <a:off x="1857356" y="530224"/>
            <a:ext cx="4500594" cy="2112957"/>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2143116"/>
            <a:ext cx="8183880" cy="3891924"/>
          </a:xfrm>
        </p:spPr>
        <p:txBody>
          <a:bodyPr>
            <a:normAutofit/>
          </a:bodyPr>
          <a:lstStyle/>
          <a:p>
            <a:r>
              <a:rPr lang="ru-RU" sz="2700" b="0" i="1" dirty="0" err="1">
                <a:solidFill>
                  <a:schemeClr val="tx1"/>
                </a:solidFill>
                <a:latin typeface="Times New Roman" pitchFamily="18" charset="0"/>
                <a:cs typeface="Times New Roman" pitchFamily="18" charset="0"/>
              </a:rPr>
              <a:t>Зәңгәр эшләпә.</a:t>
            </a:r>
            <a:r>
              <a:rPr lang="ru-RU" sz="2700" b="0" i="1" dirty="0">
                <a:solidFill>
                  <a:schemeClr val="tx1"/>
                </a:solidFill>
                <a:latin typeface="Times New Roman" pitchFamily="18" charset="0"/>
                <a:cs typeface="Times New Roman" pitchFamily="18" charset="0"/>
              </a:rPr>
              <a:t> </a:t>
            </a:r>
            <a:r>
              <a:rPr lang="ru-RU" sz="2700" b="0" dirty="0" err="1">
                <a:solidFill>
                  <a:schemeClr val="tx1"/>
                </a:solidFill>
                <a:latin typeface="Times New Roman" pitchFamily="18" charset="0"/>
                <a:cs typeface="Times New Roman" pitchFamily="18" charset="0"/>
              </a:rPr>
              <a:t>Бу</a:t>
            </a:r>
            <a:r>
              <a:rPr lang="ru-RU" sz="2700" b="0" dirty="0">
                <a:solidFill>
                  <a:schemeClr val="tx1"/>
                </a:solidFill>
                <a:latin typeface="Times New Roman" pitchFamily="18" charset="0"/>
                <a:cs typeface="Times New Roman" pitchFamily="18" charset="0"/>
              </a:rPr>
              <a:t> </a:t>
            </a:r>
            <a:r>
              <a:rPr lang="ru-RU" sz="2700" b="0" dirty="0" err="1">
                <a:solidFill>
                  <a:schemeClr val="tx1"/>
                </a:solidFill>
                <a:latin typeface="Times New Roman" pitchFamily="18" charset="0"/>
                <a:cs typeface="Times New Roman" pitchFamily="18" charset="0"/>
              </a:rPr>
              <a:t>эшләпә фәлсәфи фикер</a:t>
            </a:r>
            <a:r>
              <a:rPr lang="ru-RU" sz="2700" b="0" dirty="0">
                <a:solidFill>
                  <a:schemeClr val="tx1"/>
                </a:solidFill>
                <a:latin typeface="Times New Roman" pitchFamily="18" charset="0"/>
                <a:cs typeface="Times New Roman" pitchFamily="18" charset="0"/>
              </a:rPr>
              <a:t> </a:t>
            </a:r>
            <a:r>
              <a:rPr lang="ru-RU" sz="2700" b="0" dirty="0" err="1">
                <a:solidFill>
                  <a:schemeClr val="tx1"/>
                </a:solidFill>
                <a:latin typeface="Times New Roman" pitchFamily="18" charset="0"/>
                <a:cs typeface="Times New Roman" pitchFamily="18" charset="0"/>
              </a:rPr>
              <a:t>йөртү турында</a:t>
            </a:r>
            <a:r>
              <a:rPr lang="ru-RU" sz="2700" b="0" dirty="0">
                <a:solidFill>
                  <a:schemeClr val="tx1"/>
                </a:solidFill>
                <a:latin typeface="Times New Roman" pitchFamily="18" charset="0"/>
                <a:cs typeface="Times New Roman" pitchFamily="18" charset="0"/>
              </a:rPr>
              <a:t>. </a:t>
            </a:r>
            <a:r>
              <a:rPr lang="ru-RU" sz="2700" b="0" dirty="0" err="1">
                <a:solidFill>
                  <a:schemeClr val="tx1"/>
                </a:solidFill>
                <a:latin typeface="Times New Roman" pitchFamily="18" charset="0"/>
                <a:cs typeface="Times New Roman" pitchFamily="18" charset="0"/>
              </a:rPr>
              <a:t>Ул</a:t>
            </a:r>
            <a:r>
              <a:rPr lang="ru-RU" sz="2700" b="0" dirty="0">
                <a:solidFill>
                  <a:schemeClr val="tx1"/>
                </a:solidFill>
                <a:latin typeface="Times New Roman" pitchFamily="18" charset="0"/>
                <a:cs typeface="Times New Roman" pitchFamily="18" charset="0"/>
              </a:rPr>
              <a:t> </a:t>
            </a:r>
            <a:r>
              <a:rPr lang="ru-RU" sz="2700" b="0" dirty="0" err="1">
                <a:solidFill>
                  <a:schemeClr val="tx1"/>
                </a:solidFill>
                <a:latin typeface="Times New Roman" pitchFamily="18" charset="0"/>
                <a:cs typeface="Times New Roman" pitchFamily="18" charset="0"/>
              </a:rPr>
              <a:t>дәрескә йомгак</a:t>
            </a:r>
            <a:r>
              <a:rPr lang="ru-RU" sz="2700" b="0" dirty="0">
                <a:solidFill>
                  <a:schemeClr val="tx1"/>
                </a:solidFill>
                <a:latin typeface="Times New Roman" pitchFamily="18" charset="0"/>
                <a:cs typeface="Times New Roman" pitchFamily="18" charset="0"/>
              </a:rPr>
              <a:t> </a:t>
            </a:r>
            <a:r>
              <a:rPr lang="ru-RU" sz="2700" b="0" dirty="0" err="1">
                <a:solidFill>
                  <a:schemeClr val="tx1"/>
                </a:solidFill>
                <a:latin typeface="Times New Roman" pitchFamily="18" charset="0"/>
                <a:cs typeface="Times New Roman" pitchFamily="18" charset="0"/>
              </a:rPr>
              <a:t>ясарга</a:t>
            </a:r>
            <a:r>
              <a:rPr lang="ru-RU" sz="2700" b="0" dirty="0">
                <a:solidFill>
                  <a:schemeClr val="tx1"/>
                </a:solidFill>
                <a:latin typeface="Times New Roman" pitchFamily="18" charset="0"/>
                <a:cs typeface="Times New Roman" pitchFamily="18" charset="0"/>
              </a:rPr>
              <a:t> </a:t>
            </a:r>
            <a:r>
              <a:rPr lang="ru-RU" sz="2700" b="0" dirty="0" err="1">
                <a:solidFill>
                  <a:schemeClr val="tx1"/>
                </a:solidFill>
                <a:latin typeface="Times New Roman" pitchFamily="18" charset="0"/>
                <a:cs typeface="Times New Roman" pitchFamily="18" charset="0"/>
              </a:rPr>
              <a:t>ярдәм итә.</a:t>
            </a:r>
            <a:r>
              <a:rPr lang="ru-RU" sz="2700" b="0" dirty="0">
                <a:solidFill>
                  <a:schemeClr val="tx1"/>
                </a:solidFill>
                <a:latin typeface="Times New Roman" pitchFamily="18" charset="0"/>
                <a:cs typeface="Times New Roman" pitchFamily="18" charset="0"/>
              </a:rPr>
              <a:t> </a:t>
            </a:r>
            <a:r>
              <a:rPr lang="ru-RU" sz="2700" b="0" dirty="0" err="1">
                <a:solidFill>
                  <a:schemeClr val="tx1"/>
                </a:solidFill>
                <a:latin typeface="Times New Roman" pitchFamily="18" charset="0"/>
                <a:cs typeface="Times New Roman" pitchFamily="18" charset="0"/>
              </a:rPr>
              <a:t>Гомуми</a:t>
            </a:r>
            <a:r>
              <a:rPr lang="ru-RU" sz="2700" b="0" dirty="0">
                <a:solidFill>
                  <a:schemeClr val="tx1"/>
                </a:solidFill>
                <a:latin typeface="Times New Roman" pitchFamily="18" charset="0"/>
                <a:cs typeface="Times New Roman" pitchFamily="18" charset="0"/>
              </a:rPr>
              <a:t> </a:t>
            </a:r>
            <a:r>
              <a:rPr lang="ru-RU" sz="2700" b="0" dirty="0" err="1">
                <a:solidFill>
                  <a:schemeClr val="tx1"/>
                </a:solidFill>
                <a:latin typeface="Times New Roman" pitchFamily="18" charset="0"/>
                <a:cs typeface="Times New Roman" pitchFamily="18" charset="0"/>
              </a:rPr>
              <a:t>нәтиҗәләр чыгарыла</a:t>
            </a:r>
            <a:r>
              <a:rPr lang="ru-RU" sz="2700" b="0" dirty="0">
                <a:solidFill>
                  <a:schemeClr val="tx1"/>
                </a:solidFill>
                <a:latin typeface="Times New Roman" pitchFamily="18" charset="0"/>
                <a:cs typeface="Times New Roman" pitchFamily="18" charset="0"/>
              </a:rPr>
              <a:t>. </a:t>
            </a:r>
            <a:r>
              <a:rPr lang="ru-RU" sz="2700" b="0" dirty="0" err="1">
                <a:solidFill>
                  <a:schemeClr val="tx1"/>
                </a:solidFill>
                <a:latin typeface="Times New Roman" pitchFamily="18" charset="0"/>
                <a:cs typeface="Times New Roman" pitchFamily="18" charset="0"/>
              </a:rPr>
              <a:t>Бу</a:t>
            </a:r>
            <a:r>
              <a:rPr lang="ru-RU" sz="2700" b="0" dirty="0">
                <a:solidFill>
                  <a:schemeClr val="tx1"/>
                </a:solidFill>
                <a:latin typeface="Times New Roman" pitchFamily="18" charset="0"/>
                <a:cs typeface="Times New Roman" pitchFamily="18" charset="0"/>
              </a:rPr>
              <a:t> </a:t>
            </a:r>
            <a:r>
              <a:rPr lang="ru-RU" sz="2700" b="0" dirty="0" err="1">
                <a:solidFill>
                  <a:schemeClr val="tx1"/>
                </a:solidFill>
                <a:latin typeface="Times New Roman" pitchFamily="18" charset="0"/>
                <a:cs typeface="Times New Roman" pitchFamily="18" charset="0"/>
              </a:rPr>
              <a:t>эшләпә “хуҗалары” башкаларның фикерләрен игътибар</a:t>
            </a:r>
            <a:r>
              <a:rPr lang="ru-RU" sz="2700" b="0" dirty="0">
                <a:solidFill>
                  <a:schemeClr val="tx1"/>
                </a:solidFill>
                <a:latin typeface="Times New Roman" pitchFamily="18" charset="0"/>
                <a:cs typeface="Times New Roman" pitchFamily="18" charset="0"/>
              </a:rPr>
              <a:t> </a:t>
            </a:r>
            <a:r>
              <a:rPr lang="ru-RU" sz="2700" b="0" dirty="0" err="1">
                <a:solidFill>
                  <a:schemeClr val="tx1"/>
                </a:solidFill>
                <a:latin typeface="Times New Roman" pitchFamily="18" charset="0"/>
                <a:cs typeface="Times New Roman" pitchFamily="18" charset="0"/>
              </a:rPr>
              <a:t>белән тыңларга тиешләр, чөнки алар</a:t>
            </a:r>
            <a:r>
              <a:rPr lang="ru-RU" sz="2700" b="0" dirty="0">
                <a:solidFill>
                  <a:schemeClr val="tx1"/>
                </a:solidFill>
                <a:latin typeface="Times New Roman" pitchFamily="18" charset="0"/>
                <a:cs typeface="Times New Roman" pitchFamily="18" charset="0"/>
              </a:rPr>
              <a:t> </a:t>
            </a:r>
            <a:r>
              <a:rPr lang="ru-RU" sz="2700" b="0" dirty="0" err="1">
                <a:solidFill>
                  <a:schemeClr val="tx1"/>
                </a:solidFill>
                <a:latin typeface="Times New Roman" pitchFamily="18" charset="0"/>
                <a:cs typeface="Times New Roman" pitchFamily="18" charset="0"/>
              </a:rPr>
              <a:t>алдында</a:t>
            </a:r>
            <a:r>
              <a:rPr lang="ru-RU" sz="2700" b="0" dirty="0">
                <a:solidFill>
                  <a:schemeClr val="tx1"/>
                </a:solidFill>
                <a:latin typeface="Times New Roman" pitchFamily="18" charset="0"/>
                <a:cs typeface="Times New Roman" pitchFamily="18" charset="0"/>
              </a:rPr>
              <a:t> </a:t>
            </a:r>
            <a:r>
              <a:rPr lang="ru-RU" sz="2700" b="0" dirty="0" err="1">
                <a:solidFill>
                  <a:schemeClr val="tx1"/>
                </a:solidFill>
                <a:latin typeface="Times New Roman" pitchFamily="18" charset="0"/>
                <a:cs typeface="Times New Roman" pitchFamily="18" charset="0"/>
              </a:rPr>
              <a:t>иң җаваплы бурыч</a:t>
            </a:r>
            <a:r>
              <a:rPr lang="ru-RU" sz="2700" b="0" dirty="0">
                <a:solidFill>
                  <a:schemeClr val="tx1"/>
                </a:solidFill>
                <a:latin typeface="Times New Roman" pitchFamily="18" charset="0"/>
                <a:cs typeface="Times New Roman" pitchFamily="18" charset="0"/>
              </a:rPr>
              <a:t> – </a:t>
            </a:r>
            <a:r>
              <a:rPr lang="ru-RU" sz="2700" b="0" dirty="0" err="1">
                <a:solidFill>
                  <a:schemeClr val="tx1"/>
                </a:solidFill>
                <a:latin typeface="Times New Roman" pitchFamily="18" charset="0"/>
                <a:cs typeface="Times New Roman" pitchFamily="18" charset="0"/>
              </a:rPr>
              <a:t>барлык</a:t>
            </a:r>
            <a:r>
              <a:rPr lang="ru-RU" sz="2700" b="0" dirty="0">
                <a:solidFill>
                  <a:schemeClr val="tx1"/>
                </a:solidFill>
                <a:latin typeface="Times New Roman" pitchFamily="18" charset="0"/>
                <a:cs typeface="Times New Roman" pitchFamily="18" charset="0"/>
              </a:rPr>
              <a:t> </a:t>
            </a:r>
            <a:r>
              <a:rPr lang="ru-RU" sz="2700" b="0" dirty="0" err="1">
                <a:solidFill>
                  <a:schemeClr val="tx1"/>
                </a:solidFill>
                <a:latin typeface="Times New Roman" pitchFamily="18" charset="0"/>
                <a:cs typeface="Times New Roman" pitchFamily="18" charset="0"/>
              </a:rPr>
              <a:t>төркемнәрнең җавапларын берләштереп, нәтиҗә чыгару</a:t>
            </a:r>
            <a:r>
              <a:rPr lang="ru-RU" sz="2700" b="0" dirty="0">
                <a:solidFill>
                  <a:schemeClr val="tx1"/>
                </a:solidFill>
                <a:latin typeface="Times New Roman" pitchFamily="18" charset="0"/>
                <a:cs typeface="Times New Roman" pitchFamily="18" charset="0"/>
              </a:rPr>
              <a:t> тора</a:t>
            </a:r>
            <a:r>
              <a:rPr lang="ru-RU" sz="2700" dirty="0">
                <a:solidFill>
                  <a:schemeClr val="tx1"/>
                </a:solidFill>
                <a:latin typeface="Times New Roman" pitchFamily="18" charset="0"/>
                <a:cs typeface="Times New Roman" pitchFamily="18" charset="0"/>
              </a:rPr>
              <a:t>.</a:t>
            </a:r>
            <a:br>
              <a:rPr lang="ru-RU" dirty="0"/>
            </a:br>
            <a:endParaRPr lang="ru-RU" dirty="0"/>
          </a:p>
        </p:txBody>
      </p:sp>
      <p:pic>
        <p:nvPicPr>
          <p:cNvPr id="24578" name="Picture 2"/>
          <p:cNvPicPr>
            <a:picLocks noGrp="1" noChangeAspect="1" noChangeArrowheads="1"/>
          </p:cNvPicPr>
          <p:nvPr>
            <p:ph idx="1"/>
          </p:nvPr>
        </p:nvPicPr>
        <p:blipFill>
          <a:blip r:embed="rId2" cstate="print"/>
          <a:srcRect/>
          <a:stretch>
            <a:fillRect/>
          </a:stretch>
        </p:blipFill>
        <p:spPr bwMode="auto">
          <a:xfrm>
            <a:off x="2214546" y="530225"/>
            <a:ext cx="4500594" cy="1898643"/>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3143248"/>
            <a:ext cx="8183880" cy="2143140"/>
          </a:xfrm>
        </p:spPr>
        <p:txBody>
          <a:bodyPr>
            <a:normAutofit/>
          </a:bodyPr>
          <a:lstStyle/>
          <a:p>
            <a:r>
              <a:rPr lang="ru-RU" sz="3200" i="1" dirty="0" err="1">
                <a:solidFill>
                  <a:schemeClr val="tx1"/>
                </a:solidFill>
              </a:rPr>
              <a:t>Яшел</a:t>
            </a:r>
            <a:r>
              <a:rPr lang="ru-RU" sz="3200" i="1" dirty="0">
                <a:solidFill>
                  <a:schemeClr val="tx1"/>
                </a:solidFill>
              </a:rPr>
              <a:t> </a:t>
            </a:r>
            <a:r>
              <a:rPr lang="ru-RU" sz="3200" i="1" dirty="0" err="1">
                <a:solidFill>
                  <a:schemeClr val="tx1"/>
                </a:solidFill>
              </a:rPr>
              <a:t>эшләпә</a:t>
            </a:r>
            <a:r>
              <a:rPr lang="ru-RU" sz="3200" b="0" i="1" dirty="0" err="1">
                <a:solidFill>
                  <a:schemeClr val="tx1"/>
                </a:solidFill>
              </a:rPr>
              <a:t>.</a:t>
            </a:r>
            <a:r>
              <a:rPr lang="ru-RU" sz="3200" b="0" dirty="0">
                <a:solidFill>
                  <a:schemeClr val="tx1"/>
                </a:solidFill>
              </a:rPr>
              <a:t> </a:t>
            </a:r>
            <a:r>
              <a:rPr lang="ru-RU" sz="3200" b="0" dirty="0" err="1">
                <a:solidFill>
                  <a:schemeClr val="tx1"/>
                </a:solidFill>
              </a:rPr>
              <a:t>Бу</a:t>
            </a:r>
            <a:r>
              <a:rPr lang="ru-RU" sz="3200" b="0" dirty="0">
                <a:solidFill>
                  <a:schemeClr val="tx1"/>
                </a:solidFill>
              </a:rPr>
              <a:t> </a:t>
            </a:r>
            <a:r>
              <a:rPr lang="ru-RU" sz="3200" b="0" dirty="0" err="1">
                <a:solidFill>
                  <a:schemeClr val="tx1"/>
                </a:solidFill>
              </a:rPr>
              <a:t>эшләпәне алган</a:t>
            </a:r>
            <a:r>
              <a:rPr lang="ru-RU" sz="3200" b="0" dirty="0">
                <a:solidFill>
                  <a:schemeClr val="tx1"/>
                </a:solidFill>
              </a:rPr>
              <a:t> </a:t>
            </a:r>
            <a:r>
              <a:rPr lang="ru-RU" sz="3200" b="0" dirty="0" err="1">
                <a:solidFill>
                  <a:schemeClr val="tx1"/>
                </a:solidFill>
              </a:rPr>
              <a:t>төркем башкалардан</a:t>
            </a:r>
            <a:r>
              <a:rPr lang="ru-RU" sz="3200" b="0" dirty="0">
                <a:solidFill>
                  <a:schemeClr val="tx1"/>
                </a:solidFill>
              </a:rPr>
              <a:t> </a:t>
            </a:r>
            <a:r>
              <a:rPr lang="ru-RU" sz="3200" b="0" dirty="0" err="1">
                <a:solidFill>
                  <a:schemeClr val="tx1"/>
                </a:solidFill>
              </a:rPr>
              <a:t>иҗади булуы</a:t>
            </a:r>
            <a:r>
              <a:rPr lang="ru-RU" sz="3200" b="0" dirty="0">
                <a:solidFill>
                  <a:schemeClr val="tx1"/>
                </a:solidFill>
              </a:rPr>
              <a:t> </a:t>
            </a:r>
            <a:r>
              <a:rPr lang="ru-RU" sz="3200" b="0" dirty="0" err="1">
                <a:solidFill>
                  <a:schemeClr val="tx1"/>
                </a:solidFill>
              </a:rPr>
              <a:t>белән аерылып</a:t>
            </a:r>
            <a:r>
              <a:rPr lang="ru-RU" sz="3200" b="0" dirty="0">
                <a:solidFill>
                  <a:schemeClr val="tx1"/>
                </a:solidFill>
              </a:rPr>
              <a:t> </a:t>
            </a:r>
            <a:r>
              <a:rPr lang="ru-RU" sz="3200" b="0" dirty="0" err="1">
                <a:solidFill>
                  <a:schemeClr val="tx1"/>
                </a:solidFill>
              </a:rPr>
              <a:t>торырга</a:t>
            </a:r>
            <a:r>
              <a:rPr lang="ru-RU" sz="3200" b="0" dirty="0">
                <a:solidFill>
                  <a:schemeClr val="tx1"/>
                </a:solidFill>
              </a:rPr>
              <a:t> </a:t>
            </a:r>
            <a:r>
              <a:rPr lang="ru-RU" sz="3200" b="0" dirty="0" err="1">
                <a:solidFill>
                  <a:schemeClr val="tx1"/>
                </a:solidFill>
              </a:rPr>
              <a:t>тиеш</a:t>
            </a:r>
            <a:endParaRPr lang="ru-RU" sz="3200" b="0" dirty="0">
              <a:solidFill>
                <a:schemeClr val="tx1"/>
              </a:solidFill>
            </a:endParaRPr>
          </a:p>
        </p:txBody>
      </p:sp>
      <p:pic>
        <p:nvPicPr>
          <p:cNvPr id="22531" name="Picture 3"/>
          <p:cNvPicPr>
            <a:picLocks noGrp="1" noChangeAspect="1" noChangeArrowheads="1"/>
          </p:cNvPicPr>
          <p:nvPr>
            <p:ph idx="1"/>
          </p:nvPr>
        </p:nvPicPr>
        <p:blipFill>
          <a:blip r:embed="rId2"/>
          <a:srcRect/>
          <a:stretch>
            <a:fillRect/>
          </a:stretch>
        </p:blipFill>
        <p:spPr bwMode="auto">
          <a:xfrm>
            <a:off x="3071019" y="428605"/>
            <a:ext cx="3048000" cy="2071702"/>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err="1">
                <a:solidFill>
                  <a:schemeClr val="tx1"/>
                </a:solidFill>
                <a:latin typeface="Times New Roman" pitchFamily="18" charset="0"/>
                <a:cs typeface="Times New Roman" pitchFamily="18" charset="0"/>
              </a:rPr>
              <a:t>Хикәядә тагын</a:t>
            </a:r>
            <a:r>
              <a:rPr lang="ru-RU" dirty="0">
                <a:solidFill>
                  <a:schemeClr val="tx1"/>
                </a:solidFill>
                <a:latin typeface="Times New Roman" pitchFamily="18" charset="0"/>
                <a:cs typeface="Times New Roman" pitchFamily="18" charset="0"/>
              </a:rPr>
              <a:t> </a:t>
            </a:r>
            <a:r>
              <a:rPr lang="ru-RU" dirty="0" err="1">
                <a:solidFill>
                  <a:schemeClr val="tx1"/>
                </a:solidFill>
                <a:latin typeface="Times New Roman" pitchFamily="18" charset="0"/>
                <a:cs typeface="Times New Roman" pitchFamily="18" charset="0"/>
              </a:rPr>
              <a:t>бер</a:t>
            </a:r>
            <a:r>
              <a:rPr lang="ru-RU" dirty="0">
                <a:solidFill>
                  <a:schemeClr val="tx1"/>
                </a:solidFill>
                <a:latin typeface="Times New Roman" pitchFamily="18" charset="0"/>
                <a:cs typeface="Times New Roman" pitchFamily="18" charset="0"/>
              </a:rPr>
              <a:t> образ бар. </a:t>
            </a:r>
            <a:r>
              <a:rPr lang="ru-RU" dirty="0" err="1">
                <a:solidFill>
                  <a:schemeClr val="tx1"/>
                </a:solidFill>
                <a:latin typeface="Times New Roman" pitchFamily="18" charset="0"/>
                <a:cs typeface="Times New Roman" pitchFamily="18" charset="0"/>
              </a:rPr>
              <a:t>Ул</a:t>
            </a:r>
            <a:r>
              <a:rPr lang="ru-RU" dirty="0">
                <a:solidFill>
                  <a:schemeClr val="tx1"/>
                </a:solidFill>
                <a:latin typeface="Times New Roman" pitchFamily="18" charset="0"/>
                <a:cs typeface="Times New Roman" pitchFamily="18" charset="0"/>
              </a:rPr>
              <a:t> </a:t>
            </a:r>
            <a:r>
              <a:rPr lang="ru-RU" dirty="0" err="1">
                <a:solidFill>
                  <a:schemeClr val="tx1"/>
                </a:solidFill>
                <a:latin typeface="Times New Roman" pitchFamily="18" charset="0"/>
                <a:cs typeface="Times New Roman" pitchFamily="18" charset="0"/>
              </a:rPr>
              <a:t>үз фикерен</a:t>
            </a:r>
            <a:r>
              <a:rPr lang="ru-RU" dirty="0">
                <a:solidFill>
                  <a:schemeClr val="tx1"/>
                </a:solidFill>
                <a:latin typeface="Times New Roman" pitchFamily="18" charset="0"/>
                <a:cs typeface="Times New Roman" pitchFamily="18" charset="0"/>
              </a:rPr>
              <a:t>, </a:t>
            </a:r>
            <a:r>
              <a:rPr lang="ru-RU" dirty="0" err="1">
                <a:solidFill>
                  <a:schemeClr val="tx1"/>
                </a:solidFill>
                <a:latin typeface="Times New Roman" pitchFamily="18" charset="0"/>
                <a:cs typeface="Times New Roman" pitchFamily="18" charset="0"/>
              </a:rPr>
              <a:t>әсәрдәге </a:t>
            </a:r>
            <a:r>
              <a:rPr lang="ru-RU" dirty="0">
                <a:solidFill>
                  <a:schemeClr val="tx1"/>
                </a:solidFill>
                <a:latin typeface="Times New Roman" pitchFamily="18" charset="0"/>
                <a:cs typeface="Times New Roman" pitchFamily="18" charset="0"/>
              </a:rPr>
              <a:t>ролен канат </a:t>
            </a:r>
            <a:r>
              <a:rPr lang="ru-RU" dirty="0" err="1">
                <a:solidFill>
                  <a:schemeClr val="tx1"/>
                </a:solidFill>
                <a:latin typeface="Times New Roman" pitchFamily="18" charset="0"/>
                <a:cs typeface="Times New Roman" pitchFamily="18" charset="0"/>
              </a:rPr>
              <a:t>җилпүе аша</a:t>
            </a:r>
            <a:r>
              <a:rPr lang="ru-RU" dirty="0">
                <a:solidFill>
                  <a:schemeClr val="tx1"/>
                </a:solidFill>
                <a:latin typeface="Times New Roman" pitchFamily="18" charset="0"/>
                <a:cs typeface="Times New Roman" pitchFamily="18" charset="0"/>
              </a:rPr>
              <a:t> </a:t>
            </a:r>
            <a:r>
              <a:rPr lang="ru-RU" dirty="0" err="1">
                <a:solidFill>
                  <a:schemeClr val="tx1"/>
                </a:solidFill>
                <a:latin typeface="Times New Roman" pitchFamily="18" charset="0"/>
                <a:cs typeface="Times New Roman" pitchFamily="18" charset="0"/>
              </a:rPr>
              <a:t>белдерә</a:t>
            </a:r>
            <a:r>
              <a:rPr lang="ru-RU" dirty="0">
                <a:solidFill>
                  <a:schemeClr val="tx1"/>
                </a:solidFill>
                <a:latin typeface="Times New Roman" pitchFamily="18" charset="0"/>
                <a:cs typeface="Times New Roman" pitchFamily="18" charset="0"/>
              </a:rPr>
              <a:t>.  </a:t>
            </a:r>
            <a:r>
              <a:rPr lang="ru-RU" dirty="0" err="1">
                <a:solidFill>
                  <a:schemeClr val="tx1"/>
                </a:solidFill>
                <a:latin typeface="Times New Roman" pitchFamily="18" charset="0"/>
                <a:cs typeface="Times New Roman" pitchFamily="18" charset="0"/>
              </a:rPr>
              <a:t>Ул</a:t>
            </a:r>
            <a:r>
              <a:rPr lang="ru-RU" dirty="0">
                <a:solidFill>
                  <a:schemeClr val="tx1"/>
                </a:solidFill>
                <a:latin typeface="Times New Roman" pitchFamily="18" charset="0"/>
                <a:cs typeface="Times New Roman" pitchFamily="18" charset="0"/>
              </a:rPr>
              <a:t> </a:t>
            </a:r>
            <a:r>
              <a:rPr lang="ru-RU" dirty="0" err="1">
                <a:solidFill>
                  <a:schemeClr val="tx1"/>
                </a:solidFill>
                <a:latin typeface="Times New Roman" pitchFamily="18" charset="0"/>
                <a:cs typeface="Times New Roman" pitchFamily="18" charset="0"/>
              </a:rPr>
              <a:t>безгә нәрсә турында</a:t>
            </a:r>
            <a:r>
              <a:rPr lang="ru-RU" dirty="0">
                <a:solidFill>
                  <a:schemeClr val="tx1"/>
                </a:solidFill>
                <a:latin typeface="Times New Roman" pitchFamily="18" charset="0"/>
                <a:cs typeface="Times New Roman" pitchFamily="18" charset="0"/>
              </a:rPr>
              <a:t> </a:t>
            </a:r>
            <a:r>
              <a:rPr lang="ru-RU" dirty="0" err="1">
                <a:solidFill>
                  <a:schemeClr val="tx1"/>
                </a:solidFill>
                <a:latin typeface="Times New Roman" pitchFamily="18" charset="0"/>
                <a:cs typeface="Times New Roman" pitchFamily="18" charset="0"/>
              </a:rPr>
              <a:t>хәбәр итә икән</a:t>
            </a:r>
            <a:r>
              <a:rPr lang="ru-RU" dirty="0">
                <a:solidFill>
                  <a:schemeClr val="tx1"/>
                </a:solidFill>
                <a:latin typeface="Times New Roman" pitchFamily="18" charset="0"/>
                <a:cs typeface="Times New Roman" pitchFamily="18" charset="0"/>
              </a:rPr>
              <a:t>?</a:t>
            </a:r>
            <a:br>
              <a:rPr lang="ru-RU" dirty="0"/>
            </a:br>
            <a:endParaRPr lang="ru-RU" dirty="0"/>
          </a:p>
        </p:txBody>
      </p:sp>
      <p:pic>
        <p:nvPicPr>
          <p:cNvPr id="27650" name="Picture 2"/>
          <p:cNvPicPr>
            <a:picLocks noGrp="1" noChangeAspect="1" noChangeArrowheads="1"/>
          </p:cNvPicPr>
          <p:nvPr>
            <p:ph idx="1"/>
          </p:nvPr>
        </p:nvPicPr>
        <p:blipFill>
          <a:blip r:embed="rId2"/>
          <a:srcRect/>
          <a:stretch>
            <a:fillRect/>
          </a:stretch>
        </p:blipFill>
        <p:spPr bwMode="auto">
          <a:xfrm>
            <a:off x="2561431" y="642919"/>
            <a:ext cx="4067175" cy="1928826"/>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a:bodyPr>
          <a:lstStyle/>
          <a:p>
            <a:r>
              <a:rPr lang="ru-RU" dirty="0" err="1"/>
              <a:t>Әйе, бик</a:t>
            </a:r>
            <a:r>
              <a:rPr lang="ru-RU" dirty="0"/>
              <a:t> </a:t>
            </a:r>
            <a:r>
              <a:rPr lang="ru-RU" dirty="0" err="1"/>
              <a:t>дөрес.</a:t>
            </a:r>
            <a:r>
              <a:rPr lang="ru-RU" dirty="0"/>
              <a:t> </a:t>
            </a:r>
            <a:r>
              <a:rPr lang="ru-RU" dirty="0" err="1"/>
              <a:t>Урамда</a:t>
            </a:r>
            <a:r>
              <a:rPr lang="ru-RU" dirty="0"/>
              <a:t> </a:t>
            </a:r>
            <a:r>
              <a:rPr lang="ru-RU" dirty="0" err="1"/>
              <a:t>әле ныклап</a:t>
            </a:r>
            <a:r>
              <a:rPr lang="ru-RU" dirty="0"/>
              <a:t> </a:t>
            </a:r>
            <a:r>
              <a:rPr lang="ru-RU" dirty="0" err="1"/>
              <a:t>суыклар</a:t>
            </a:r>
            <a:r>
              <a:rPr lang="ru-RU" dirty="0"/>
              <a:t> да </a:t>
            </a:r>
            <a:r>
              <a:rPr lang="ru-RU" dirty="0" err="1"/>
              <a:t>бетмәгән</a:t>
            </a:r>
            <a:r>
              <a:rPr lang="ru-RU" dirty="0"/>
              <a:t>, </a:t>
            </a:r>
            <a:r>
              <a:rPr lang="ru-RU" dirty="0" err="1"/>
              <a:t>ә күбәләк урамга</a:t>
            </a:r>
            <a:r>
              <a:rPr lang="ru-RU" dirty="0"/>
              <a:t> </a:t>
            </a:r>
            <a:r>
              <a:rPr lang="ru-RU" dirty="0" err="1"/>
              <a:t>ашкына</a:t>
            </a:r>
            <a:r>
              <a:rPr lang="ru-RU" dirty="0"/>
              <a:t>. </a:t>
            </a:r>
            <a:r>
              <a:rPr lang="ru-RU" dirty="0" err="1"/>
              <a:t>Укучылар</a:t>
            </a:r>
            <a:r>
              <a:rPr lang="ru-RU" dirty="0"/>
              <a:t> да </a:t>
            </a:r>
            <a:r>
              <a:rPr lang="ru-RU" dirty="0" err="1"/>
              <a:t>шулай</a:t>
            </a:r>
            <a:r>
              <a:rPr lang="ru-RU" dirty="0"/>
              <a:t>. </a:t>
            </a:r>
            <a:r>
              <a:rPr lang="ru-RU" dirty="0" err="1"/>
              <a:t>Гамилнең  йөрәге ашкына</a:t>
            </a:r>
            <a:r>
              <a:rPr lang="ru-RU" dirty="0"/>
              <a:t>, </a:t>
            </a:r>
            <a:r>
              <a:rPr lang="ru-RU" dirty="0" err="1"/>
              <a:t>ярсый</a:t>
            </a:r>
            <a:r>
              <a:rPr lang="ru-RU" dirty="0"/>
              <a:t>. </a:t>
            </a:r>
            <a:r>
              <a:rPr lang="ru-RU" dirty="0" err="1"/>
              <a:t>Мондагы</a:t>
            </a:r>
            <a:r>
              <a:rPr lang="ru-RU" dirty="0"/>
              <a:t> </a:t>
            </a:r>
            <a:r>
              <a:rPr lang="ru-RU" dirty="0" err="1"/>
              <a:t>күбәләк </a:t>
            </a:r>
            <a:r>
              <a:rPr lang="ru-RU" dirty="0"/>
              <a:t>- </a:t>
            </a:r>
            <a:r>
              <a:rPr lang="ru-RU" dirty="0" err="1"/>
              <a:t>мәхәббәт һәм матурлык</a:t>
            </a:r>
            <a:r>
              <a:rPr lang="ru-RU" dirty="0"/>
              <a:t> символы. </a:t>
            </a:r>
            <a:r>
              <a:rPr lang="ru-RU" dirty="0" err="1"/>
              <a:t>Күбәләккә:”Иртәрәк уянгансың, алда</a:t>
            </a:r>
            <a:r>
              <a:rPr lang="ru-RU" dirty="0"/>
              <a:t> </a:t>
            </a:r>
            <a:r>
              <a:rPr lang="ru-RU" dirty="0" err="1"/>
              <a:t>әле очар</a:t>
            </a:r>
            <a:r>
              <a:rPr lang="ru-RU" dirty="0"/>
              <a:t> </a:t>
            </a:r>
            <a:r>
              <a:rPr lang="ru-RU" dirty="0" err="1"/>
              <a:t>көннәрең!”</a:t>
            </a:r>
            <a:r>
              <a:rPr lang="ru-RU" dirty="0"/>
              <a:t>- </a:t>
            </a:r>
            <a:r>
              <a:rPr lang="ru-RU" dirty="0" err="1"/>
              <a:t>ди</a:t>
            </a:r>
            <a:r>
              <a:rPr lang="ru-RU" dirty="0"/>
              <a:t> автор. </a:t>
            </a:r>
            <a:r>
              <a:rPr lang="ru-RU" dirty="0" err="1"/>
              <a:t>Моны</a:t>
            </a:r>
            <a:r>
              <a:rPr lang="ru-RU" dirty="0"/>
              <a:t> </a:t>
            </a:r>
            <a:r>
              <a:rPr lang="ru-RU" dirty="0" err="1"/>
              <a:t>Гамил</a:t>
            </a:r>
            <a:r>
              <a:rPr lang="ru-RU" dirty="0"/>
              <a:t> </a:t>
            </a:r>
            <a:r>
              <a:rPr lang="ru-RU" dirty="0" err="1"/>
              <a:t>һәм Гөлүсәгә </a:t>
            </a:r>
            <a:r>
              <a:rPr lang="ru-RU" dirty="0"/>
              <a:t>карата да </a:t>
            </a:r>
            <a:r>
              <a:rPr lang="ru-RU" dirty="0" err="1"/>
              <a:t>әйтеп була</a:t>
            </a:r>
            <a:r>
              <a:rPr lang="ru-RU" dirty="0"/>
              <a:t> . </a:t>
            </a:r>
            <a:r>
              <a:rPr lang="ru-RU" dirty="0" err="1"/>
              <a:t>Алар</a:t>
            </a:r>
            <a:r>
              <a:rPr lang="ru-RU" dirty="0"/>
              <a:t> </a:t>
            </a:r>
            <a:r>
              <a:rPr lang="ru-RU" dirty="0" err="1"/>
              <a:t>арасында</a:t>
            </a:r>
            <a:r>
              <a:rPr lang="ru-RU" dirty="0"/>
              <a:t> яз </a:t>
            </a:r>
            <a:r>
              <a:rPr lang="ru-RU" dirty="0" err="1"/>
              <a:t>кебек</a:t>
            </a:r>
            <a:r>
              <a:rPr lang="ru-RU" dirty="0"/>
              <a:t> </a:t>
            </a:r>
            <a:r>
              <a:rPr lang="ru-RU" dirty="0" err="1"/>
              <a:t>яңа</a:t>
            </a:r>
            <a:r>
              <a:rPr lang="ru-RU" dirty="0"/>
              <a:t>  </a:t>
            </a:r>
            <a:r>
              <a:rPr lang="ru-RU" dirty="0" err="1"/>
              <a:t>ярсулы</a:t>
            </a:r>
            <a:r>
              <a:rPr lang="ru-RU" dirty="0"/>
              <a:t> </a:t>
            </a:r>
            <a:r>
              <a:rPr lang="ru-RU" dirty="0" err="1"/>
              <a:t>хисләр уянып</a:t>
            </a:r>
            <a:r>
              <a:rPr lang="ru-RU" dirty="0"/>
              <a:t> </a:t>
            </a:r>
            <a:r>
              <a:rPr lang="ru-RU" dirty="0" err="1"/>
              <a:t>килә</a:t>
            </a:r>
            <a:r>
              <a:rPr lang="ru-RU" dirty="0"/>
              <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fontScale="92500" lnSpcReduction="20000"/>
          </a:bodyPr>
          <a:lstStyle/>
          <a:p>
            <a:pPr algn="ctr"/>
            <a:r>
              <a:rPr lang="ru-RU" b="1" dirty="0"/>
              <a:t> </a:t>
            </a:r>
            <a:r>
              <a:rPr lang="ru-RU" b="1" dirty="0" err="1"/>
              <a:t>Ө</a:t>
            </a:r>
            <a:r>
              <a:rPr lang="ru-RU" dirty="0" err="1"/>
              <a:t>й эше</a:t>
            </a:r>
            <a:r>
              <a:rPr lang="ru-RU" dirty="0"/>
              <a:t>:</a:t>
            </a:r>
          </a:p>
          <a:p>
            <a:endParaRPr lang="ru-RU" dirty="0"/>
          </a:p>
          <a:p>
            <a:r>
              <a:rPr lang="ru-RU" dirty="0"/>
              <a:t>1. </a:t>
            </a:r>
            <a:r>
              <a:rPr lang="ru-RU" dirty="0" err="1"/>
              <a:t>Мәҗбүри эш</a:t>
            </a:r>
            <a:r>
              <a:rPr lang="ru-RU" dirty="0"/>
              <a:t>: </a:t>
            </a:r>
            <a:r>
              <a:rPr lang="ru-RU" dirty="0" err="1"/>
              <a:t>хикәянең эчтәлеген сөйләргә </a:t>
            </a:r>
            <a:r>
              <a:rPr lang="ru-RU" dirty="0"/>
              <a:t>.</a:t>
            </a:r>
          </a:p>
          <a:p>
            <a:r>
              <a:rPr lang="ru-RU" dirty="0"/>
              <a:t>2. Ярым – </a:t>
            </a:r>
            <a:r>
              <a:rPr lang="ru-RU" dirty="0" err="1"/>
              <a:t>иҗади эш</a:t>
            </a:r>
            <a:r>
              <a:rPr lang="ru-RU" dirty="0"/>
              <a:t>: </a:t>
            </a:r>
            <a:r>
              <a:rPr lang="ru-RU" dirty="0" err="1"/>
              <a:t>хикәядән язучы</a:t>
            </a:r>
            <a:r>
              <a:rPr lang="ru-RU" dirty="0"/>
              <a:t> </a:t>
            </a:r>
            <a:r>
              <a:rPr lang="ru-RU" dirty="0" err="1"/>
              <a:t>кулланган</a:t>
            </a:r>
            <a:r>
              <a:rPr lang="ru-RU" dirty="0"/>
              <a:t> </a:t>
            </a:r>
            <a:r>
              <a:rPr lang="ru-RU" dirty="0" err="1"/>
              <a:t>мәкаль һәм әйтемнәрне табыгыз</a:t>
            </a:r>
            <a:r>
              <a:rPr lang="ru-RU" dirty="0"/>
              <a:t>, </a:t>
            </a:r>
            <a:r>
              <a:rPr lang="ru-RU" dirty="0" err="1"/>
              <a:t>шуларны</a:t>
            </a:r>
            <a:r>
              <a:rPr lang="ru-RU" dirty="0"/>
              <a:t> </a:t>
            </a:r>
            <a:r>
              <a:rPr lang="ru-RU" dirty="0" err="1"/>
              <a:t>кертеп</a:t>
            </a:r>
            <a:r>
              <a:rPr lang="ru-RU" dirty="0"/>
              <a:t> </a:t>
            </a:r>
            <a:r>
              <a:rPr lang="ru-RU" dirty="0" err="1"/>
              <a:t>җөмләләр төзеп языгыз</a:t>
            </a:r>
            <a:r>
              <a:rPr lang="ru-RU" dirty="0"/>
              <a:t>.</a:t>
            </a:r>
          </a:p>
          <a:p>
            <a:r>
              <a:rPr lang="ru-RU" dirty="0"/>
              <a:t>3. </a:t>
            </a:r>
            <a:r>
              <a:rPr lang="ru-RU" dirty="0" err="1"/>
              <a:t>Иҗади эш</a:t>
            </a:r>
            <a:r>
              <a:rPr lang="ru-RU" dirty="0"/>
              <a:t>: </a:t>
            </a:r>
            <a:r>
              <a:rPr lang="ru-RU" dirty="0" err="1"/>
              <a:t>үзегез күрергә теләгән укытучыны</a:t>
            </a:r>
            <a:r>
              <a:rPr lang="ru-RU" dirty="0"/>
              <a:t> ни </a:t>
            </a:r>
            <a:r>
              <a:rPr lang="ru-RU" dirty="0" err="1"/>
              <a:t>рәвешле күз алдына</a:t>
            </a:r>
            <a:r>
              <a:rPr lang="ru-RU" dirty="0"/>
              <a:t> </a:t>
            </a:r>
            <a:r>
              <a:rPr lang="ru-RU" dirty="0" err="1"/>
              <a:t>китерәсез</a:t>
            </a:r>
            <a:r>
              <a:rPr lang="ru-RU" dirty="0"/>
              <a:t>? </a:t>
            </a:r>
            <a:r>
              <a:rPr lang="ru-RU" dirty="0" err="1"/>
              <a:t>Җавапларыгызны дәлилләгез.</a:t>
            </a:r>
            <a:r>
              <a:rPr lang="ru-RU" dirty="0"/>
              <a:t> </a:t>
            </a:r>
            <a:r>
              <a:rPr lang="ru-RU" dirty="0" err="1"/>
              <a:t>Шул</a:t>
            </a:r>
            <a:r>
              <a:rPr lang="ru-RU" dirty="0"/>
              <a:t> </a:t>
            </a:r>
            <a:r>
              <a:rPr lang="ru-RU" dirty="0" err="1"/>
              <a:t>турыда</a:t>
            </a:r>
            <a:r>
              <a:rPr lang="ru-RU" dirty="0"/>
              <a:t> </a:t>
            </a:r>
            <a:r>
              <a:rPr lang="ru-RU" dirty="0" err="1"/>
              <a:t>кечкенә хикәя язып</a:t>
            </a:r>
            <a:r>
              <a:rPr lang="ru-RU" dirty="0"/>
              <a:t> </a:t>
            </a:r>
            <a:r>
              <a:rPr lang="ru-RU" dirty="0" err="1"/>
              <a:t>килергә.</a:t>
            </a:r>
            <a:endParaRPr lang="ru-RU" dirty="0"/>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1000156"/>
            <a:ext cx="9144000" cy="750099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descr="C:\Users\Рузалия\Desktop\img9.jpg"/>
          <p:cNvPicPr>
            <a:picLocks noGrp="1" noChangeAspect="1" noChangeArrowheads="1"/>
          </p:cNvPicPr>
          <p:nvPr>
            <p:ph idx="1"/>
          </p:nvPr>
        </p:nvPicPr>
        <p:blipFill>
          <a:blip r:embed="rId2"/>
          <a:srcRect/>
          <a:stretch>
            <a:fillRect/>
          </a:stretch>
        </p:blipFill>
        <p:spPr bwMode="auto">
          <a:xfrm>
            <a:off x="1" y="0"/>
            <a:ext cx="9144000" cy="6858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8186766" cy="1182246"/>
          </a:xfrm>
        </p:spPr>
        <p:txBody>
          <a:bodyPr>
            <a:normAutofit fontScale="90000"/>
          </a:bodyPr>
          <a:lstStyle/>
          <a:p>
            <a:pPr algn="ctr"/>
            <a:br>
              <a:rPr lang="ru-RU" sz="2700" dirty="0"/>
            </a:br>
            <a:br>
              <a:rPr lang="ru-RU" sz="2700" dirty="0"/>
            </a:br>
            <a:r>
              <a:rPr lang="ru-RU" sz="2700" dirty="0"/>
              <a:t> </a:t>
            </a:r>
            <a:br>
              <a:rPr lang="ru-RU" sz="2700" dirty="0"/>
            </a:br>
            <a:br>
              <a:rPr lang="ru-RU" sz="2700" dirty="0"/>
            </a:br>
            <a:r>
              <a:rPr lang="ru-RU" sz="2700" dirty="0" err="1">
                <a:solidFill>
                  <a:srgbClr val="C00000"/>
                </a:solidFill>
              </a:rPr>
              <a:t>Минзәлә ягына</a:t>
            </a:r>
            <a:r>
              <a:rPr lang="ru-RU" sz="2700" dirty="0">
                <a:solidFill>
                  <a:srgbClr val="C00000"/>
                </a:solidFill>
              </a:rPr>
              <a:t> </a:t>
            </a:r>
            <a:r>
              <a:rPr lang="ru-RU" sz="2700" dirty="0" err="1">
                <a:solidFill>
                  <a:srgbClr val="C00000"/>
                </a:solidFill>
              </a:rPr>
              <a:t>хас</a:t>
            </a:r>
            <a:r>
              <a:rPr lang="ru-RU" sz="2700" dirty="0">
                <a:solidFill>
                  <a:srgbClr val="C00000"/>
                </a:solidFill>
              </a:rPr>
              <a:t> </a:t>
            </a:r>
            <a:r>
              <a:rPr lang="ru-RU" sz="2700" dirty="0" err="1">
                <a:solidFill>
                  <a:srgbClr val="C00000"/>
                </a:solidFill>
              </a:rPr>
              <a:t>диалекталь</a:t>
            </a:r>
            <a:r>
              <a:rPr lang="ru-RU" sz="2700" dirty="0">
                <a:solidFill>
                  <a:srgbClr val="C00000"/>
                </a:solidFill>
              </a:rPr>
              <a:t> </a:t>
            </a:r>
            <a:r>
              <a:rPr lang="ru-RU" sz="2700" dirty="0" err="1">
                <a:solidFill>
                  <a:srgbClr val="C00000"/>
                </a:solidFill>
              </a:rPr>
              <a:t>сүзләр</a:t>
            </a:r>
            <a:r>
              <a:rPr lang="ru-RU" dirty="0" err="1">
                <a:solidFill>
                  <a:srgbClr val="C00000"/>
                </a:solidFill>
              </a:rPr>
              <a:t>.</a:t>
            </a:r>
            <a:endParaRPr lang="ru-RU" dirty="0">
              <a:solidFill>
                <a:srgbClr val="C00000"/>
              </a:solidFill>
            </a:endParaRPr>
          </a:p>
        </p:txBody>
      </p:sp>
      <p:sp>
        <p:nvSpPr>
          <p:cNvPr id="3" name="Содержимое 2"/>
          <p:cNvSpPr>
            <a:spLocks noGrp="1"/>
          </p:cNvSpPr>
          <p:nvPr>
            <p:ph idx="1"/>
          </p:nvPr>
        </p:nvSpPr>
        <p:spPr>
          <a:xfrm>
            <a:off x="502920" y="1357298"/>
            <a:ext cx="8183880" cy="4500594"/>
          </a:xfrm>
        </p:spPr>
        <p:txBody>
          <a:bodyPr>
            <a:normAutofit fontScale="92500" lnSpcReduction="20000"/>
          </a:bodyPr>
          <a:lstStyle/>
          <a:p>
            <a:r>
              <a:rPr lang="ru-RU" sz="3500" b="1" i="1" u="sng" dirty="0" err="1"/>
              <a:t>каралама</a:t>
            </a:r>
            <a:r>
              <a:rPr lang="ru-RU" i="1" dirty="0"/>
              <a:t> </a:t>
            </a:r>
            <a:r>
              <a:rPr lang="ru-RU" dirty="0"/>
              <a:t>-  </a:t>
            </a:r>
            <a:r>
              <a:rPr lang="ru-RU" sz="3000" dirty="0"/>
              <a:t>черновик</a:t>
            </a:r>
            <a:r>
              <a:rPr lang="ru-RU" dirty="0"/>
              <a:t>; </a:t>
            </a:r>
          </a:p>
          <a:p>
            <a:r>
              <a:rPr lang="ru-RU" b="1" i="1" u="sng" dirty="0" err="1"/>
              <a:t>борыс</a:t>
            </a:r>
            <a:r>
              <a:rPr lang="ru-RU" b="1" i="1" dirty="0"/>
              <a:t> </a:t>
            </a:r>
            <a:r>
              <a:rPr lang="ru-RU" dirty="0"/>
              <a:t>– </a:t>
            </a:r>
            <a:r>
              <a:rPr lang="ru-RU" dirty="0" err="1"/>
              <a:t>ишек</a:t>
            </a:r>
            <a:r>
              <a:rPr lang="ru-RU" dirty="0"/>
              <a:t>, </a:t>
            </a:r>
            <a:r>
              <a:rPr lang="ru-RU" dirty="0" err="1"/>
              <a:t>тәрәзә яңагы һ.б.</a:t>
            </a:r>
            <a:r>
              <a:rPr lang="ru-RU" dirty="0"/>
              <a:t> </a:t>
            </a:r>
            <a:r>
              <a:rPr lang="ru-RU" dirty="0" err="1"/>
              <a:t>ш</a:t>
            </a:r>
            <a:r>
              <a:rPr lang="ru-RU" dirty="0"/>
              <a:t>. </a:t>
            </a:r>
            <a:r>
              <a:rPr lang="ru-RU" dirty="0" err="1"/>
              <a:t>ясау</a:t>
            </a:r>
            <a:r>
              <a:rPr lang="ru-RU" dirty="0"/>
              <a:t> </a:t>
            </a:r>
            <a:r>
              <a:rPr lang="ru-RU" dirty="0" err="1"/>
              <a:t>өчен дүрт кырлы</a:t>
            </a:r>
            <a:r>
              <a:rPr lang="ru-RU" dirty="0"/>
              <a:t> </a:t>
            </a:r>
            <a:r>
              <a:rPr lang="ru-RU" dirty="0" err="1"/>
              <a:t>озын</a:t>
            </a:r>
            <a:r>
              <a:rPr lang="ru-RU" dirty="0"/>
              <a:t> </a:t>
            </a:r>
            <a:r>
              <a:rPr lang="ru-RU" dirty="0" err="1"/>
              <a:t>агач</a:t>
            </a:r>
            <a:r>
              <a:rPr lang="ru-RU" dirty="0"/>
              <a:t> материал; брус.</a:t>
            </a:r>
          </a:p>
          <a:p>
            <a:r>
              <a:rPr lang="ru-RU" b="1" i="1" u="sng" dirty="0" err="1"/>
              <a:t>гөлбәч</a:t>
            </a:r>
            <a:r>
              <a:rPr lang="ru-RU" dirty="0" err="1"/>
              <a:t> </a:t>
            </a:r>
            <a:r>
              <a:rPr lang="ru-RU" dirty="0"/>
              <a:t>– </a:t>
            </a:r>
            <a:r>
              <a:rPr lang="ru-RU" dirty="0" err="1"/>
              <a:t>мич</a:t>
            </a:r>
            <a:r>
              <a:rPr lang="ru-RU" dirty="0"/>
              <a:t> </a:t>
            </a:r>
            <a:r>
              <a:rPr lang="ru-RU" dirty="0" err="1"/>
              <a:t>арасы</a:t>
            </a:r>
            <a:r>
              <a:rPr lang="ru-RU" dirty="0"/>
              <a:t>;</a:t>
            </a:r>
          </a:p>
          <a:p>
            <a:r>
              <a:rPr lang="ru-RU" b="1" i="1" u="sng" dirty="0" err="1"/>
              <a:t>күлдәвек</a:t>
            </a:r>
            <a:r>
              <a:rPr lang="ru-RU" i="1" dirty="0" err="1"/>
              <a:t> </a:t>
            </a:r>
            <a:r>
              <a:rPr lang="ru-RU" dirty="0"/>
              <a:t>– </a:t>
            </a:r>
            <a:r>
              <a:rPr lang="ru-RU" dirty="0" err="1"/>
              <a:t>җыелып торган</a:t>
            </a:r>
            <a:r>
              <a:rPr lang="ru-RU" dirty="0"/>
              <a:t> </a:t>
            </a:r>
            <a:r>
              <a:rPr lang="ru-RU" dirty="0" err="1"/>
              <a:t>сулык</a:t>
            </a:r>
            <a:r>
              <a:rPr lang="ru-RU" dirty="0"/>
              <a:t>, лужайка;</a:t>
            </a:r>
          </a:p>
          <a:p>
            <a:r>
              <a:rPr lang="ru-RU" b="1" i="1" u="sng" dirty="0" err="1"/>
              <a:t>бәкәл</a:t>
            </a:r>
            <a:r>
              <a:rPr lang="ru-RU" dirty="0" err="1"/>
              <a:t> </a:t>
            </a:r>
            <a:r>
              <a:rPr lang="ru-RU" dirty="0"/>
              <a:t>– </a:t>
            </a:r>
            <a:r>
              <a:rPr lang="ru-RU" dirty="0" err="1"/>
              <a:t>тояклы</a:t>
            </a:r>
            <a:r>
              <a:rPr lang="ru-RU" dirty="0"/>
              <a:t> </a:t>
            </a:r>
            <a:r>
              <a:rPr lang="ru-RU" dirty="0" err="1"/>
              <a:t>хайваннарның аякларында</a:t>
            </a:r>
            <a:r>
              <a:rPr lang="ru-RU" dirty="0"/>
              <a:t>, </a:t>
            </a:r>
            <a:r>
              <a:rPr lang="ru-RU" dirty="0" err="1"/>
              <a:t>арт</a:t>
            </a:r>
            <a:r>
              <a:rPr lang="ru-RU" dirty="0"/>
              <a:t> </a:t>
            </a:r>
            <a:r>
              <a:rPr lang="ru-RU" dirty="0" err="1"/>
              <a:t>якта</a:t>
            </a:r>
            <a:r>
              <a:rPr lang="ru-RU" dirty="0"/>
              <a:t>, </a:t>
            </a:r>
            <a:r>
              <a:rPr lang="ru-RU" dirty="0" err="1"/>
              <a:t>тояктан</a:t>
            </a:r>
            <a:r>
              <a:rPr lang="ru-RU" dirty="0"/>
              <a:t> </a:t>
            </a:r>
            <a:r>
              <a:rPr lang="ru-RU" dirty="0" err="1"/>
              <a:t>өстәрәк чокырланып</a:t>
            </a:r>
            <a:r>
              <a:rPr lang="ru-RU" dirty="0"/>
              <a:t> </a:t>
            </a:r>
            <a:r>
              <a:rPr lang="ru-RU" dirty="0" err="1"/>
              <a:t>торган</a:t>
            </a:r>
            <a:r>
              <a:rPr lang="ru-RU" dirty="0"/>
              <a:t> </a:t>
            </a:r>
            <a:r>
              <a:rPr lang="ru-RU" dirty="0" err="1"/>
              <a:t>урын</a:t>
            </a:r>
            <a:r>
              <a:rPr lang="ru-RU" dirty="0"/>
              <a:t>, </a:t>
            </a:r>
            <a:r>
              <a:rPr lang="ru-RU" dirty="0" err="1"/>
              <a:t>буынтык</a:t>
            </a:r>
            <a:r>
              <a:rPr lang="ru-RU" dirty="0"/>
              <a:t>;</a:t>
            </a:r>
          </a:p>
          <a:p>
            <a:r>
              <a:rPr lang="ru-RU" b="1" i="1" u="sng" dirty="0" err="1"/>
              <a:t>элпә</a:t>
            </a:r>
            <a:r>
              <a:rPr lang="ru-RU" u="sng" dirty="0" err="1"/>
              <a:t> </a:t>
            </a:r>
            <a:r>
              <a:rPr lang="ru-RU" dirty="0"/>
              <a:t>– </a:t>
            </a:r>
            <a:r>
              <a:rPr lang="ru-RU" dirty="0" err="1"/>
              <a:t>тере</a:t>
            </a:r>
            <a:r>
              <a:rPr lang="ru-RU" dirty="0"/>
              <a:t> </a:t>
            </a:r>
            <a:r>
              <a:rPr lang="ru-RU" dirty="0" err="1"/>
              <a:t>организмда</a:t>
            </a:r>
            <a:r>
              <a:rPr lang="ru-RU" dirty="0"/>
              <a:t> </a:t>
            </a:r>
            <a:r>
              <a:rPr lang="ru-RU" dirty="0" err="1"/>
              <a:t>тышча</a:t>
            </a:r>
            <a:r>
              <a:rPr lang="ru-RU" dirty="0"/>
              <a:t> яки </a:t>
            </a:r>
            <a:r>
              <a:rPr lang="ru-RU" dirty="0" err="1"/>
              <a:t>пәрдә булып</a:t>
            </a:r>
            <a:r>
              <a:rPr lang="ru-RU" dirty="0"/>
              <a:t> </a:t>
            </a:r>
            <a:r>
              <a:rPr lang="ru-RU" dirty="0" err="1"/>
              <a:t>хезмәт итә торган</a:t>
            </a:r>
            <a:r>
              <a:rPr lang="ru-RU" dirty="0"/>
              <a:t> яры, пленка</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502920" y="2000240"/>
            <a:ext cx="8183880" cy="4034800"/>
          </a:xfrm>
        </p:spPr>
        <p:txBody>
          <a:bodyPr>
            <a:normAutofit/>
          </a:bodyPr>
          <a:lstStyle/>
          <a:p>
            <a:r>
              <a:rPr lang="ru-RU" sz="2200" dirty="0">
                <a:solidFill>
                  <a:schemeClr val="tx1"/>
                </a:solidFill>
                <a:latin typeface="Times New Roman" pitchFamily="18" charset="0"/>
                <a:cs typeface="Times New Roman" pitchFamily="18" charset="0"/>
              </a:rPr>
              <a:t>1. </a:t>
            </a:r>
            <a:r>
              <a:rPr lang="ru-RU" sz="2200" dirty="0" err="1">
                <a:solidFill>
                  <a:schemeClr val="tx1"/>
                </a:solidFill>
                <a:latin typeface="Times New Roman" pitchFamily="18" charset="0"/>
                <a:cs typeface="Times New Roman" pitchFamily="18" charset="0"/>
              </a:rPr>
              <a:t>Хикәядә вакыйгалар</a:t>
            </a:r>
            <a:r>
              <a:rPr lang="ru-RU" sz="2200" dirty="0">
                <a:solidFill>
                  <a:schemeClr val="tx1"/>
                </a:solidFill>
                <a:latin typeface="Times New Roman" pitchFamily="18" charset="0"/>
                <a:cs typeface="Times New Roman" pitchFamily="18" charset="0"/>
              </a:rPr>
              <a:t> </a:t>
            </a:r>
            <a:r>
              <a:rPr lang="ru-RU" sz="2200" dirty="0" err="1">
                <a:solidFill>
                  <a:schemeClr val="tx1"/>
                </a:solidFill>
                <a:latin typeface="Times New Roman" pitchFamily="18" charset="0"/>
                <a:cs typeface="Times New Roman" pitchFamily="18" charset="0"/>
              </a:rPr>
              <a:t>барган</a:t>
            </a:r>
            <a:r>
              <a:rPr lang="ru-RU" sz="2200" dirty="0">
                <a:solidFill>
                  <a:schemeClr val="tx1"/>
                </a:solidFill>
                <a:latin typeface="Times New Roman" pitchFamily="18" charset="0"/>
                <a:cs typeface="Times New Roman" pitchFamily="18" charset="0"/>
              </a:rPr>
              <a:t> </a:t>
            </a:r>
            <a:r>
              <a:rPr lang="ru-RU" sz="2200" dirty="0" err="1">
                <a:solidFill>
                  <a:schemeClr val="tx1"/>
                </a:solidFill>
                <a:latin typeface="Times New Roman" pitchFamily="18" charset="0"/>
                <a:cs typeface="Times New Roman" pitchFamily="18" charset="0"/>
              </a:rPr>
              <a:t>авылның исеме</a:t>
            </a:r>
            <a:r>
              <a:rPr lang="ru-RU" sz="2200" dirty="0">
                <a:solidFill>
                  <a:schemeClr val="tx1"/>
                </a:solidFill>
                <a:latin typeface="Times New Roman" pitchFamily="18" charset="0"/>
                <a:cs typeface="Times New Roman" pitchFamily="18" charset="0"/>
              </a:rPr>
              <a:t> </a:t>
            </a:r>
            <a:r>
              <a:rPr lang="ru-RU" sz="2200" dirty="0" err="1">
                <a:solidFill>
                  <a:schemeClr val="tx1"/>
                </a:solidFill>
                <a:latin typeface="Times New Roman" pitchFamily="18" charset="0"/>
                <a:cs typeface="Times New Roman" pitchFamily="18" charset="0"/>
              </a:rPr>
              <a:t>ничек</a:t>
            </a:r>
            <a:r>
              <a:rPr lang="ru-RU" sz="2200" dirty="0">
                <a:solidFill>
                  <a:schemeClr val="tx1"/>
                </a:solidFill>
                <a:latin typeface="Times New Roman" pitchFamily="18" charset="0"/>
                <a:cs typeface="Times New Roman" pitchFamily="18" charset="0"/>
              </a:rPr>
              <a:t>?</a:t>
            </a:r>
            <a:br>
              <a:rPr lang="ru-RU" sz="2200" dirty="0">
                <a:solidFill>
                  <a:schemeClr val="tx1"/>
                </a:solidFill>
                <a:latin typeface="Times New Roman" pitchFamily="18" charset="0"/>
                <a:cs typeface="Times New Roman" pitchFamily="18" charset="0"/>
              </a:rPr>
            </a:br>
            <a:r>
              <a:rPr lang="ru-RU" sz="2200" dirty="0">
                <a:solidFill>
                  <a:schemeClr val="tx1"/>
                </a:solidFill>
                <a:latin typeface="Times New Roman" pitchFamily="18" charset="0"/>
                <a:cs typeface="Times New Roman" pitchFamily="18" charset="0"/>
              </a:rPr>
              <a:t>2. </a:t>
            </a:r>
            <a:r>
              <a:rPr lang="ru-RU" sz="2200" dirty="0" err="1">
                <a:solidFill>
                  <a:schemeClr val="tx1"/>
                </a:solidFill>
                <a:latin typeface="Times New Roman" pitchFamily="18" charset="0"/>
                <a:cs typeface="Times New Roman" pitchFamily="18" charset="0"/>
              </a:rPr>
              <a:t>Кайсы</a:t>
            </a:r>
            <a:r>
              <a:rPr lang="ru-RU" sz="2200" dirty="0">
                <a:solidFill>
                  <a:schemeClr val="tx1"/>
                </a:solidFill>
                <a:latin typeface="Times New Roman" pitchFamily="18" charset="0"/>
                <a:cs typeface="Times New Roman" pitchFamily="18" charset="0"/>
              </a:rPr>
              <a:t> </a:t>
            </a:r>
            <a:r>
              <a:rPr lang="ru-RU" sz="2200" dirty="0" err="1">
                <a:solidFill>
                  <a:schemeClr val="tx1"/>
                </a:solidFill>
                <a:latin typeface="Times New Roman" pitchFamily="18" charset="0"/>
                <a:cs typeface="Times New Roman" pitchFamily="18" charset="0"/>
              </a:rPr>
              <a:t>тау</a:t>
            </a:r>
            <a:r>
              <a:rPr lang="ru-RU" sz="2200" dirty="0">
                <a:solidFill>
                  <a:schemeClr val="tx1"/>
                </a:solidFill>
                <a:latin typeface="Times New Roman" pitchFamily="18" charset="0"/>
                <a:cs typeface="Times New Roman" pitchFamily="18" charset="0"/>
              </a:rPr>
              <a:t> кардан </a:t>
            </a:r>
            <a:r>
              <a:rPr lang="ru-RU" sz="2200" dirty="0" err="1">
                <a:solidFill>
                  <a:schemeClr val="tx1"/>
                </a:solidFill>
                <a:latin typeface="Times New Roman" pitchFamily="18" charset="0"/>
                <a:cs typeface="Times New Roman" pitchFamily="18" charset="0"/>
              </a:rPr>
              <a:t>арчылып</a:t>
            </a:r>
            <a:r>
              <a:rPr lang="ru-RU" sz="2200" dirty="0">
                <a:solidFill>
                  <a:schemeClr val="tx1"/>
                </a:solidFill>
                <a:latin typeface="Times New Roman" pitchFamily="18" charset="0"/>
                <a:cs typeface="Times New Roman" pitchFamily="18" charset="0"/>
              </a:rPr>
              <a:t> </a:t>
            </a:r>
            <a:r>
              <a:rPr lang="ru-RU" sz="2200" dirty="0" err="1">
                <a:solidFill>
                  <a:schemeClr val="tx1"/>
                </a:solidFill>
                <a:latin typeface="Times New Roman" pitchFamily="18" charset="0"/>
                <a:cs typeface="Times New Roman" pitchFamily="18" charset="0"/>
              </a:rPr>
              <a:t>килә</a:t>
            </a:r>
            <a:r>
              <a:rPr lang="ru-RU" sz="2200" dirty="0">
                <a:solidFill>
                  <a:schemeClr val="tx1"/>
                </a:solidFill>
                <a:latin typeface="Times New Roman" pitchFamily="18" charset="0"/>
                <a:cs typeface="Times New Roman" pitchFamily="18" charset="0"/>
              </a:rPr>
              <a:t>?</a:t>
            </a:r>
            <a:br>
              <a:rPr lang="ru-RU" sz="2200" dirty="0">
                <a:solidFill>
                  <a:schemeClr val="tx1"/>
                </a:solidFill>
                <a:latin typeface="Times New Roman" pitchFamily="18" charset="0"/>
                <a:cs typeface="Times New Roman" pitchFamily="18" charset="0"/>
              </a:rPr>
            </a:br>
            <a:r>
              <a:rPr lang="ru-RU" sz="2200" dirty="0">
                <a:solidFill>
                  <a:schemeClr val="tx1"/>
                </a:solidFill>
                <a:latin typeface="Times New Roman" pitchFamily="18" charset="0"/>
                <a:cs typeface="Times New Roman" pitchFamily="18" charset="0"/>
              </a:rPr>
              <a:t>3. </a:t>
            </a:r>
            <a:r>
              <a:rPr lang="ru-RU" sz="2200" dirty="0" err="1">
                <a:solidFill>
                  <a:schemeClr val="tx1"/>
                </a:solidFill>
                <a:latin typeface="Times New Roman" pitchFamily="18" charset="0"/>
                <a:cs typeface="Times New Roman" pitchFamily="18" charset="0"/>
              </a:rPr>
              <a:t>Хикәяләүче малайның исеме</a:t>
            </a:r>
            <a:r>
              <a:rPr lang="ru-RU" sz="2200" dirty="0">
                <a:solidFill>
                  <a:schemeClr val="tx1"/>
                </a:solidFill>
                <a:latin typeface="Times New Roman" pitchFamily="18" charset="0"/>
                <a:cs typeface="Times New Roman" pitchFamily="18" charset="0"/>
              </a:rPr>
              <a:t> </a:t>
            </a:r>
            <a:r>
              <a:rPr lang="ru-RU" sz="2200" dirty="0" err="1">
                <a:solidFill>
                  <a:schemeClr val="tx1"/>
                </a:solidFill>
                <a:latin typeface="Times New Roman" pitchFamily="18" charset="0"/>
                <a:cs typeface="Times New Roman" pitchFamily="18" charset="0"/>
              </a:rPr>
              <a:t>ничек</a:t>
            </a:r>
            <a:r>
              <a:rPr lang="ru-RU" sz="2200" dirty="0">
                <a:solidFill>
                  <a:schemeClr val="tx1"/>
                </a:solidFill>
                <a:latin typeface="Times New Roman" pitchFamily="18" charset="0"/>
                <a:cs typeface="Times New Roman" pitchFamily="18" charset="0"/>
              </a:rPr>
              <a:t>?</a:t>
            </a:r>
            <a:br>
              <a:rPr lang="ru-RU" sz="2200" dirty="0">
                <a:solidFill>
                  <a:schemeClr val="tx1"/>
                </a:solidFill>
                <a:latin typeface="Times New Roman" pitchFamily="18" charset="0"/>
                <a:cs typeface="Times New Roman" pitchFamily="18" charset="0"/>
              </a:rPr>
            </a:br>
            <a:r>
              <a:rPr lang="ru-RU" sz="2200" dirty="0">
                <a:solidFill>
                  <a:schemeClr val="tx1"/>
                </a:solidFill>
                <a:latin typeface="Times New Roman" pitchFamily="18" charset="0"/>
                <a:cs typeface="Times New Roman" pitchFamily="18" charset="0"/>
              </a:rPr>
              <a:t>4. </a:t>
            </a:r>
            <a:r>
              <a:rPr lang="ru-RU" sz="2200" dirty="0" err="1">
                <a:solidFill>
                  <a:schemeClr val="tx1"/>
                </a:solidFill>
                <a:latin typeface="Times New Roman" pitchFamily="18" charset="0"/>
                <a:cs typeface="Times New Roman" pitchFamily="18" charset="0"/>
              </a:rPr>
              <a:t>Укытучының исеме</a:t>
            </a:r>
            <a:r>
              <a:rPr lang="ru-RU" sz="2200" dirty="0">
                <a:solidFill>
                  <a:schemeClr val="tx1"/>
                </a:solidFill>
                <a:latin typeface="Times New Roman" pitchFamily="18" charset="0"/>
                <a:cs typeface="Times New Roman" pitchFamily="18" charset="0"/>
              </a:rPr>
              <a:t> </a:t>
            </a:r>
            <a:r>
              <a:rPr lang="ru-RU" sz="2200" dirty="0" err="1">
                <a:solidFill>
                  <a:schemeClr val="tx1"/>
                </a:solidFill>
                <a:latin typeface="Times New Roman" pitchFamily="18" charset="0"/>
                <a:cs typeface="Times New Roman" pitchFamily="18" charset="0"/>
              </a:rPr>
              <a:t>ничек</a:t>
            </a:r>
            <a:r>
              <a:rPr lang="ru-RU" sz="2200" dirty="0">
                <a:solidFill>
                  <a:schemeClr val="tx1"/>
                </a:solidFill>
                <a:latin typeface="Times New Roman" pitchFamily="18" charset="0"/>
                <a:cs typeface="Times New Roman" pitchFamily="18" charset="0"/>
              </a:rPr>
              <a:t>?</a:t>
            </a:r>
            <a:br>
              <a:rPr lang="ru-RU" sz="2200" dirty="0">
                <a:solidFill>
                  <a:schemeClr val="tx1"/>
                </a:solidFill>
                <a:latin typeface="Times New Roman" pitchFamily="18" charset="0"/>
                <a:cs typeface="Times New Roman" pitchFamily="18" charset="0"/>
              </a:rPr>
            </a:br>
            <a:r>
              <a:rPr lang="ru-RU" sz="2200" dirty="0">
                <a:solidFill>
                  <a:schemeClr val="tx1"/>
                </a:solidFill>
                <a:latin typeface="Times New Roman" pitchFamily="18" charset="0"/>
                <a:cs typeface="Times New Roman" pitchFamily="18" charset="0"/>
              </a:rPr>
              <a:t>5. </a:t>
            </a:r>
            <a:r>
              <a:rPr lang="ru-RU" sz="2200" dirty="0" err="1">
                <a:solidFill>
                  <a:schemeClr val="tx1"/>
                </a:solidFill>
                <a:latin typeface="Times New Roman" pitchFamily="18" charset="0"/>
                <a:cs typeface="Times New Roman" pitchFamily="18" charset="0"/>
              </a:rPr>
              <a:t>Хикәяләүченең партадашы</a:t>
            </a:r>
            <a:r>
              <a:rPr lang="ru-RU" sz="2200" dirty="0">
                <a:solidFill>
                  <a:schemeClr val="tx1"/>
                </a:solidFill>
                <a:latin typeface="Times New Roman" pitchFamily="18" charset="0"/>
                <a:cs typeface="Times New Roman" pitchFamily="18" charset="0"/>
              </a:rPr>
              <a:t> </a:t>
            </a:r>
            <a:r>
              <a:rPr lang="ru-RU" sz="2200" dirty="0" err="1">
                <a:solidFill>
                  <a:schemeClr val="tx1"/>
                </a:solidFill>
                <a:latin typeface="Times New Roman" pitchFamily="18" charset="0"/>
                <a:cs typeface="Times New Roman" pitchFamily="18" charset="0"/>
              </a:rPr>
              <a:t>кем?Ул</a:t>
            </a:r>
            <a:r>
              <a:rPr lang="ru-RU" sz="2200" dirty="0">
                <a:solidFill>
                  <a:schemeClr val="tx1"/>
                </a:solidFill>
                <a:latin typeface="Times New Roman" pitchFamily="18" charset="0"/>
                <a:cs typeface="Times New Roman" pitchFamily="18" charset="0"/>
              </a:rPr>
              <a:t> </a:t>
            </a:r>
            <a:r>
              <a:rPr lang="ru-RU" sz="2200" dirty="0" err="1">
                <a:solidFill>
                  <a:schemeClr val="tx1"/>
                </a:solidFill>
                <a:latin typeface="Times New Roman" pitchFamily="18" charset="0"/>
                <a:cs typeface="Times New Roman" pitchFamily="18" charset="0"/>
              </a:rPr>
              <a:t>нинди</a:t>
            </a:r>
            <a:r>
              <a:rPr lang="ru-RU" sz="2200" dirty="0">
                <a:solidFill>
                  <a:schemeClr val="tx1"/>
                </a:solidFill>
                <a:latin typeface="Times New Roman" pitchFamily="18" charset="0"/>
                <a:cs typeface="Times New Roman" pitchFamily="18" charset="0"/>
              </a:rPr>
              <a:t> </a:t>
            </a:r>
            <a:r>
              <a:rPr lang="ru-RU" sz="2200" dirty="0" err="1">
                <a:solidFill>
                  <a:schemeClr val="tx1"/>
                </a:solidFill>
                <a:latin typeface="Times New Roman" pitchFamily="18" charset="0"/>
                <a:cs typeface="Times New Roman" pitchFamily="18" charset="0"/>
              </a:rPr>
              <a:t>фәнне бик</a:t>
            </a:r>
            <a:r>
              <a:rPr lang="ru-RU" sz="2200" dirty="0">
                <a:solidFill>
                  <a:schemeClr val="tx1"/>
                </a:solidFill>
                <a:latin typeface="Times New Roman" pitchFamily="18" charset="0"/>
                <a:cs typeface="Times New Roman" pitchFamily="18" charset="0"/>
              </a:rPr>
              <a:t> </a:t>
            </a:r>
            <a:r>
              <a:rPr lang="ru-RU" sz="2200" dirty="0" err="1">
                <a:solidFill>
                  <a:schemeClr val="tx1"/>
                </a:solidFill>
                <a:latin typeface="Times New Roman" pitchFamily="18" charset="0"/>
                <a:cs typeface="Times New Roman" pitchFamily="18" charset="0"/>
              </a:rPr>
              <a:t>үк яхшы</a:t>
            </a:r>
            <a:r>
              <a:rPr lang="ru-RU" sz="2200" dirty="0">
                <a:solidFill>
                  <a:schemeClr val="tx1"/>
                </a:solidFill>
                <a:latin typeface="Times New Roman" pitchFamily="18" charset="0"/>
                <a:cs typeface="Times New Roman" pitchFamily="18" charset="0"/>
              </a:rPr>
              <a:t> </a:t>
            </a:r>
            <a:r>
              <a:rPr lang="ru-RU" sz="2200" dirty="0" err="1">
                <a:solidFill>
                  <a:schemeClr val="tx1"/>
                </a:solidFill>
                <a:latin typeface="Times New Roman" pitchFamily="18" charset="0"/>
                <a:cs typeface="Times New Roman" pitchFamily="18" charset="0"/>
              </a:rPr>
              <a:t>белми</a:t>
            </a:r>
            <a:r>
              <a:rPr lang="ru-RU" sz="2200" dirty="0">
                <a:solidFill>
                  <a:schemeClr val="tx1"/>
                </a:solidFill>
                <a:latin typeface="Times New Roman" pitchFamily="18" charset="0"/>
                <a:cs typeface="Times New Roman" pitchFamily="18" charset="0"/>
              </a:rPr>
              <a:t>?</a:t>
            </a:r>
            <a:br>
              <a:rPr lang="ru-RU" sz="2200" dirty="0">
                <a:solidFill>
                  <a:schemeClr val="tx1"/>
                </a:solidFill>
                <a:latin typeface="Times New Roman" pitchFamily="18" charset="0"/>
                <a:cs typeface="Times New Roman" pitchFamily="18" charset="0"/>
              </a:rPr>
            </a:br>
            <a:r>
              <a:rPr lang="ru-RU" sz="2200" dirty="0">
                <a:solidFill>
                  <a:schemeClr val="tx1"/>
                </a:solidFill>
                <a:latin typeface="Times New Roman" pitchFamily="18" charset="0"/>
                <a:cs typeface="Times New Roman" pitchFamily="18" charset="0"/>
              </a:rPr>
              <a:t>6. Парта </a:t>
            </a:r>
            <a:r>
              <a:rPr lang="ru-RU" sz="2200" dirty="0" err="1">
                <a:solidFill>
                  <a:schemeClr val="tx1"/>
                </a:solidFill>
                <a:latin typeface="Times New Roman" pitchFamily="18" charset="0"/>
                <a:cs typeface="Times New Roman" pitchFamily="18" charset="0"/>
              </a:rPr>
              <a:t>утыргычында</a:t>
            </a:r>
            <a:r>
              <a:rPr lang="ru-RU" sz="2200" dirty="0">
                <a:solidFill>
                  <a:schemeClr val="tx1"/>
                </a:solidFill>
                <a:latin typeface="Times New Roman" pitchFamily="18" charset="0"/>
                <a:cs typeface="Times New Roman" pitchFamily="18" charset="0"/>
              </a:rPr>
              <a:t> </a:t>
            </a:r>
            <a:r>
              <a:rPr lang="ru-RU" sz="2200" dirty="0" err="1">
                <a:solidFill>
                  <a:schemeClr val="tx1"/>
                </a:solidFill>
                <a:latin typeface="Times New Roman" pitchFamily="18" charset="0"/>
                <a:cs typeface="Times New Roman" pitchFamily="18" charset="0"/>
              </a:rPr>
              <a:t>нәрсә шытырдап</a:t>
            </a:r>
            <a:r>
              <a:rPr lang="ru-RU" sz="2200" dirty="0">
                <a:solidFill>
                  <a:schemeClr val="tx1"/>
                </a:solidFill>
                <a:latin typeface="Times New Roman" pitchFamily="18" charset="0"/>
                <a:cs typeface="Times New Roman" pitchFamily="18" charset="0"/>
              </a:rPr>
              <a:t> куя?</a:t>
            </a:r>
            <a:br>
              <a:rPr lang="ru-RU" sz="2200" dirty="0">
                <a:solidFill>
                  <a:schemeClr val="tx1"/>
                </a:solidFill>
                <a:latin typeface="Times New Roman" pitchFamily="18" charset="0"/>
                <a:cs typeface="Times New Roman" pitchFamily="18" charset="0"/>
              </a:rPr>
            </a:br>
            <a:r>
              <a:rPr lang="ru-RU" sz="2200" dirty="0">
                <a:solidFill>
                  <a:schemeClr val="tx1"/>
                </a:solidFill>
                <a:latin typeface="Times New Roman" pitchFamily="18" charset="0"/>
                <a:cs typeface="Times New Roman" pitchFamily="18" charset="0"/>
              </a:rPr>
              <a:t>7. </a:t>
            </a:r>
            <a:r>
              <a:rPr lang="ru-RU" sz="2200" dirty="0" err="1">
                <a:solidFill>
                  <a:schemeClr val="tx1"/>
                </a:solidFill>
                <a:latin typeface="Times New Roman" pitchFamily="18" charset="0"/>
                <a:cs typeface="Times New Roman" pitchFamily="18" charset="0"/>
              </a:rPr>
              <a:t>Хикәядә нинди</a:t>
            </a:r>
            <a:r>
              <a:rPr lang="ru-RU" sz="2200" dirty="0">
                <a:solidFill>
                  <a:schemeClr val="tx1"/>
                </a:solidFill>
                <a:latin typeface="Times New Roman" pitchFamily="18" charset="0"/>
                <a:cs typeface="Times New Roman" pitchFamily="18" charset="0"/>
              </a:rPr>
              <a:t> </a:t>
            </a:r>
            <a:r>
              <a:rPr lang="ru-RU" sz="2200" dirty="0" err="1">
                <a:solidFill>
                  <a:schemeClr val="tx1"/>
                </a:solidFill>
                <a:latin typeface="Times New Roman" pitchFamily="18" charset="0"/>
                <a:cs typeface="Times New Roman" pitchFamily="18" charset="0"/>
              </a:rPr>
              <a:t>йорт</a:t>
            </a:r>
            <a:r>
              <a:rPr lang="ru-RU" sz="2200" dirty="0">
                <a:solidFill>
                  <a:schemeClr val="tx1"/>
                </a:solidFill>
                <a:latin typeface="Times New Roman" pitchFamily="18" charset="0"/>
                <a:cs typeface="Times New Roman" pitchFamily="18" charset="0"/>
              </a:rPr>
              <a:t> </a:t>
            </a:r>
            <a:r>
              <a:rPr lang="ru-RU" sz="2200" dirty="0" err="1">
                <a:solidFill>
                  <a:schemeClr val="tx1"/>
                </a:solidFill>
                <a:latin typeface="Times New Roman" pitchFamily="18" charset="0"/>
                <a:cs typeface="Times New Roman" pitchFamily="18" charset="0"/>
              </a:rPr>
              <a:t>хайваннары</a:t>
            </a:r>
            <a:r>
              <a:rPr lang="ru-RU" sz="2200" dirty="0">
                <a:solidFill>
                  <a:schemeClr val="tx1"/>
                </a:solidFill>
                <a:latin typeface="Times New Roman" pitchFamily="18" charset="0"/>
                <a:cs typeface="Times New Roman" pitchFamily="18" charset="0"/>
              </a:rPr>
              <a:t> </a:t>
            </a:r>
            <a:r>
              <a:rPr lang="ru-RU" sz="2200" dirty="0" err="1">
                <a:solidFill>
                  <a:schemeClr val="tx1"/>
                </a:solidFill>
                <a:latin typeface="Times New Roman" pitchFamily="18" charset="0"/>
                <a:cs typeface="Times New Roman" pitchFamily="18" charset="0"/>
              </a:rPr>
              <a:t>телгә алына</a:t>
            </a:r>
            <a:r>
              <a:rPr lang="ru-RU" sz="2200" dirty="0">
                <a:solidFill>
                  <a:schemeClr val="tx1"/>
                </a:solidFill>
                <a:latin typeface="Times New Roman" pitchFamily="18" charset="0"/>
                <a:cs typeface="Times New Roman" pitchFamily="18" charset="0"/>
              </a:rPr>
              <a:t>?</a:t>
            </a:r>
            <a:br>
              <a:rPr lang="ru-RU" sz="2200" dirty="0">
                <a:solidFill>
                  <a:schemeClr val="tx1"/>
                </a:solidFill>
                <a:latin typeface="Times New Roman" pitchFamily="18" charset="0"/>
                <a:cs typeface="Times New Roman" pitchFamily="18" charset="0"/>
              </a:rPr>
            </a:br>
            <a:r>
              <a:rPr lang="ru-RU" sz="2200" dirty="0">
                <a:solidFill>
                  <a:schemeClr val="tx1"/>
                </a:solidFill>
                <a:latin typeface="Times New Roman" pitchFamily="18" charset="0"/>
                <a:cs typeface="Times New Roman" pitchFamily="18" charset="0"/>
              </a:rPr>
              <a:t>8. </a:t>
            </a:r>
            <a:r>
              <a:rPr lang="ru-RU" sz="2200" dirty="0" err="1">
                <a:solidFill>
                  <a:schemeClr val="tx1"/>
                </a:solidFill>
                <a:latin typeface="Times New Roman" pitchFamily="18" charset="0"/>
                <a:cs typeface="Times New Roman" pitchFamily="18" charset="0"/>
              </a:rPr>
              <a:t>Төп </a:t>
            </a:r>
            <a:r>
              <a:rPr lang="ru-RU" sz="2200" dirty="0">
                <a:solidFill>
                  <a:schemeClr val="tx1"/>
                </a:solidFill>
                <a:latin typeface="Times New Roman" pitchFamily="18" charset="0"/>
                <a:cs typeface="Times New Roman" pitchFamily="18" charset="0"/>
              </a:rPr>
              <a:t>герой </a:t>
            </a:r>
            <a:r>
              <a:rPr lang="ru-RU" sz="2200" dirty="0" err="1">
                <a:solidFill>
                  <a:schemeClr val="tx1"/>
                </a:solidFill>
                <a:latin typeface="Times New Roman" pitchFamily="18" charset="0"/>
                <a:cs typeface="Times New Roman" pitchFamily="18" charset="0"/>
              </a:rPr>
              <a:t>нинди</a:t>
            </a:r>
            <a:r>
              <a:rPr lang="ru-RU" sz="2200" dirty="0">
                <a:solidFill>
                  <a:schemeClr val="tx1"/>
                </a:solidFill>
                <a:latin typeface="Times New Roman" pitchFamily="18" charset="0"/>
                <a:cs typeface="Times New Roman" pitchFamily="18" charset="0"/>
              </a:rPr>
              <a:t> </a:t>
            </a:r>
            <a:r>
              <a:rPr lang="ru-RU" sz="2200" dirty="0" err="1">
                <a:solidFill>
                  <a:schemeClr val="tx1"/>
                </a:solidFill>
                <a:latin typeface="Times New Roman" pitchFamily="18" charset="0"/>
                <a:cs typeface="Times New Roman" pitchFamily="18" charset="0"/>
              </a:rPr>
              <a:t>усаллык</a:t>
            </a:r>
            <a:r>
              <a:rPr lang="ru-RU" sz="2200" dirty="0">
                <a:solidFill>
                  <a:schemeClr val="tx1"/>
                </a:solidFill>
                <a:latin typeface="Times New Roman" pitchFamily="18" charset="0"/>
                <a:cs typeface="Times New Roman" pitchFamily="18" charset="0"/>
              </a:rPr>
              <a:t> </a:t>
            </a:r>
            <a:r>
              <a:rPr lang="ru-RU" sz="2200" dirty="0" err="1">
                <a:solidFill>
                  <a:schemeClr val="tx1"/>
                </a:solidFill>
                <a:latin typeface="Times New Roman" pitchFamily="18" charset="0"/>
                <a:cs typeface="Times New Roman" pitchFamily="18" charset="0"/>
              </a:rPr>
              <a:t>эшләргә тели</a:t>
            </a:r>
            <a:r>
              <a:rPr lang="ru-RU" sz="2200" dirty="0">
                <a:solidFill>
                  <a:schemeClr val="tx1"/>
                </a:solidFill>
                <a:latin typeface="Times New Roman" pitchFamily="18" charset="0"/>
                <a:cs typeface="Times New Roman" pitchFamily="18" charset="0"/>
              </a:rPr>
              <a:t>?</a:t>
            </a:r>
            <a:br>
              <a:rPr lang="ru-RU" sz="2200" dirty="0">
                <a:solidFill>
                  <a:schemeClr val="tx1"/>
                </a:solidFill>
                <a:latin typeface="Times New Roman" pitchFamily="18" charset="0"/>
                <a:cs typeface="Times New Roman" pitchFamily="18" charset="0"/>
              </a:rPr>
            </a:br>
            <a:r>
              <a:rPr lang="ru-RU" sz="2200" dirty="0">
                <a:solidFill>
                  <a:schemeClr val="tx1"/>
                </a:solidFill>
                <a:latin typeface="Times New Roman" pitchFamily="18" charset="0"/>
                <a:cs typeface="Times New Roman" pitchFamily="18" charset="0"/>
              </a:rPr>
              <a:t>9. </a:t>
            </a:r>
            <a:r>
              <a:rPr lang="ru-RU" sz="2200" dirty="0" err="1">
                <a:solidFill>
                  <a:schemeClr val="tx1"/>
                </a:solidFill>
                <a:latin typeface="Times New Roman" pitchFamily="18" charset="0"/>
                <a:cs typeface="Times New Roman" pitchFamily="18" charset="0"/>
              </a:rPr>
              <a:t>Урамда</a:t>
            </a:r>
            <a:r>
              <a:rPr lang="ru-RU" sz="2200" dirty="0">
                <a:solidFill>
                  <a:schemeClr val="tx1"/>
                </a:solidFill>
                <a:latin typeface="Times New Roman" pitchFamily="18" charset="0"/>
                <a:cs typeface="Times New Roman" pitchFamily="18" charset="0"/>
              </a:rPr>
              <a:t> да, </a:t>
            </a:r>
            <a:r>
              <a:rPr lang="ru-RU" sz="2200" dirty="0" err="1">
                <a:solidFill>
                  <a:schemeClr val="tx1"/>
                </a:solidFill>
                <a:latin typeface="Times New Roman" pitchFamily="18" charset="0"/>
                <a:cs typeface="Times New Roman" pitchFamily="18" charset="0"/>
              </a:rPr>
              <a:t>өйдә дә нәрсә күзләрне камаштыра</a:t>
            </a:r>
            <a:r>
              <a:rPr lang="ru-RU" sz="2200" dirty="0">
                <a:solidFill>
                  <a:schemeClr val="tx1"/>
                </a:solidFill>
                <a:latin typeface="Times New Roman" pitchFamily="18" charset="0"/>
                <a:cs typeface="Times New Roman" pitchFamily="18" charset="0"/>
              </a:rPr>
              <a:t>?</a:t>
            </a:r>
            <a:br>
              <a:rPr lang="ru-RU" sz="2200" dirty="0">
                <a:solidFill>
                  <a:schemeClr val="tx1"/>
                </a:solidFill>
                <a:latin typeface="Times New Roman" pitchFamily="18" charset="0"/>
                <a:cs typeface="Times New Roman" pitchFamily="18" charset="0"/>
              </a:rPr>
            </a:br>
            <a:r>
              <a:rPr lang="ru-RU" sz="2200" dirty="0">
                <a:solidFill>
                  <a:schemeClr val="tx1"/>
                </a:solidFill>
                <a:latin typeface="Times New Roman" pitchFamily="18" charset="0"/>
                <a:cs typeface="Times New Roman" pitchFamily="18" charset="0"/>
              </a:rPr>
              <a:t>10. Ике </a:t>
            </a:r>
            <a:r>
              <a:rPr lang="ru-RU" sz="2200" dirty="0" err="1">
                <a:solidFill>
                  <a:schemeClr val="tx1"/>
                </a:solidFill>
                <a:latin typeface="Times New Roman" pitchFamily="18" charset="0"/>
                <a:cs typeface="Times New Roman" pitchFamily="18" charset="0"/>
              </a:rPr>
              <a:t>тәрәзә арасында</a:t>
            </a:r>
            <a:r>
              <a:rPr lang="ru-RU" sz="2200" dirty="0">
                <a:solidFill>
                  <a:schemeClr val="tx1"/>
                </a:solidFill>
                <a:latin typeface="Times New Roman" pitchFamily="18" charset="0"/>
                <a:cs typeface="Times New Roman" pitchFamily="18" charset="0"/>
              </a:rPr>
              <a:t> кыш буе </a:t>
            </a:r>
            <a:r>
              <a:rPr lang="ru-RU" sz="2200" dirty="0" err="1">
                <a:solidFill>
                  <a:schemeClr val="tx1"/>
                </a:solidFill>
                <a:latin typeface="Times New Roman" pitchFamily="18" charset="0"/>
                <a:cs typeface="Times New Roman" pitchFamily="18" charset="0"/>
              </a:rPr>
              <a:t>нәрсә ята</a:t>
            </a:r>
            <a:r>
              <a:rPr lang="ru-RU" sz="2200" dirty="0">
                <a:solidFill>
                  <a:schemeClr val="tx1"/>
                </a:solidFill>
                <a:latin typeface="Times New Roman" pitchFamily="18" charset="0"/>
                <a:cs typeface="Times New Roman" pitchFamily="18" charset="0"/>
              </a:rPr>
              <a:t>?</a:t>
            </a:r>
            <a:r>
              <a:rPr lang="ru-RU" dirty="0"/>
              <a:t> </a:t>
            </a:r>
          </a:p>
        </p:txBody>
      </p:sp>
      <p:sp>
        <p:nvSpPr>
          <p:cNvPr id="7" name="Содержимое 6"/>
          <p:cNvSpPr>
            <a:spLocks noGrp="1"/>
          </p:cNvSpPr>
          <p:nvPr>
            <p:ph idx="1"/>
          </p:nvPr>
        </p:nvSpPr>
        <p:spPr>
          <a:xfrm>
            <a:off x="502920" y="530352"/>
            <a:ext cx="8183880" cy="1184136"/>
          </a:xfrm>
        </p:spPr>
        <p:txBody>
          <a:bodyPr>
            <a:normAutofit fontScale="92500" lnSpcReduction="10000"/>
          </a:bodyPr>
          <a:lstStyle/>
          <a:p>
            <a:pPr algn="ctr"/>
            <a:r>
              <a:rPr lang="tt-RU" u="sng" dirty="0" err="1">
                <a:solidFill>
                  <a:srgbClr val="C00000"/>
                </a:solidFill>
              </a:rPr>
              <a:t>Ү</a:t>
            </a:r>
            <a:r>
              <a:rPr lang="ru-RU" u="sng" dirty="0" err="1">
                <a:solidFill>
                  <a:srgbClr val="C00000"/>
                </a:solidFill>
              </a:rPr>
              <a:t>зең дөрес дип</a:t>
            </a:r>
            <a:r>
              <a:rPr lang="ru-RU" u="sng" dirty="0">
                <a:solidFill>
                  <a:srgbClr val="C00000"/>
                </a:solidFill>
              </a:rPr>
              <a:t> </a:t>
            </a:r>
            <a:r>
              <a:rPr lang="ru-RU" u="sng" dirty="0" err="1">
                <a:solidFill>
                  <a:srgbClr val="C00000"/>
                </a:solidFill>
              </a:rPr>
              <a:t>санаган</a:t>
            </a:r>
            <a:r>
              <a:rPr lang="ru-RU" u="sng" dirty="0">
                <a:solidFill>
                  <a:srgbClr val="C00000"/>
                </a:solidFill>
              </a:rPr>
              <a:t> </a:t>
            </a:r>
            <a:r>
              <a:rPr lang="ru-RU" u="sng" dirty="0" err="1">
                <a:solidFill>
                  <a:srgbClr val="C00000"/>
                </a:solidFill>
              </a:rPr>
              <a:t>җавапларны </a:t>
            </a:r>
            <a:r>
              <a:rPr lang="ru-RU" sz="2600" u="sng" dirty="0" err="1">
                <a:solidFill>
                  <a:srgbClr val="C00000"/>
                </a:solidFill>
              </a:rPr>
              <a:t>китаптан</a:t>
            </a:r>
            <a:r>
              <a:rPr lang="ru-RU" sz="2600" u="sng" dirty="0">
                <a:solidFill>
                  <a:srgbClr val="C00000"/>
                </a:solidFill>
              </a:rPr>
              <a:t> </a:t>
            </a:r>
            <a:r>
              <a:rPr lang="ru-RU" sz="2600" u="sng" dirty="0" err="1">
                <a:solidFill>
                  <a:srgbClr val="C00000"/>
                </a:solidFill>
              </a:rPr>
              <a:t>табып,бер</a:t>
            </a:r>
            <a:r>
              <a:rPr lang="ru-RU" sz="2600" u="sng" dirty="0">
                <a:solidFill>
                  <a:srgbClr val="C00000"/>
                </a:solidFill>
              </a:rPr>
              <a:t> </a:t>
            </a:r>
            <a:r>
              <a:rPr lang="ru-RU" sz="2600" u="sng" dirty="0" err="1">
                <a:solidFill>
                  <a:srgbClr val="C00000"/>
                </a:solidFill>
              </a:rPr>
              <a:t>сүз </a:t>
            </a:r>
            <a:r>
              <a:rPr lang="ru-RU" sz="2600" u="sng" dirty="0">
                <a:solidFill>
                  <a:srgbClr val="C00000"/>
                </a:solidFill>
              </a:rPr>
              <a:t>яки </a:t>
            </a:r>
            <a:r>
              <a:rPr lang="ru-RU" sz="2600" u="sng" dirty="0" err="1">
                <a:solidFill>
                  <a:srgbClr val="C00000"/>
                </a:solidFill>
              </a:rPr>
              <a:t>сүзтезмә белән </a:t>
            </a:r>
            <a:r>
              <a:rPr lang="ru-RU" u="sng" dirty="0" err="1">
                <a:solidFill>
                  <a:srgbClr val="C00000"/>
                </a:solidFill>
              </a:rPr>
              <a:t>язып</a:t>
            </a:r>
            <a:r>
              <a:rPr lang="ru-RU" u="sng" dirty="0">
                <a:solidFill>
                  <a:srgbClr val="C00000"/>
                </a:solidFill>
              </a:rPr>
              <a:t> ал.</a:t>
            </a:r>
            <a:endParaRPr lang="ru-RU" dirty="0">
              <a:solidFill>
                <a:srgbClr val="C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02920" y="530352"/>
            <a:ext cx="8183880" cy="5398978"/>
          </a:xfrm>
        </p:spPr>
        <p:txBody>
          <a:bodyPr>
            <a:normAutofit lnSpcReduction="10000"/>
          </a:bodyPr>
          <a:lstStyle/>
          <a:p>
            <a:pPr algn="ctr"/>
            <a:r>
              <a:rPr lang="tt-RU" dirty="0">
                <a:solidFill>
                  <a:srgbClr val="C00000"/>
                </a:solidFill>
              </a:rPr>
              <a:t>Гамилгә хас сыйфатлар:</a:t>
            </a:r>
            <a:endParaRPr lang="ru-RU" dirty="0">
              <a:solidFill>
                <a:srgbClr val="C00000"/>
              </a:solidFill>
            </a:endParaRPr>
          </a:p>
          <a:p>
            <a:r>
              <a:rPr lang="ru-RU" dirty="0"/>
              <a:t> </a:t>
            </a:r>
            <a:r>
              <a:rPr lang="ru-RU" dirty="0" err="1">
                <a:latin typeface="Times New Roman" pitchFamily="18" charset="0"/>
                <a:cs typeface="Times New Roman" pitchFamily="18" charset="0"/>
              </a:rPr>
              <a:t>Гамил</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яхшы</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укучы</a:t>
            </a:r>
            <a:r>
              <a:rPr lang="ru-RU" dirty="0">
                <a:latin typeface="Times New Roman" pitchFamily="18" charset="0"/>
                <a:cs typeface="Times New Roman" pitchFamily="18" charset="0"/>
              </a:rPr>
              <a:t>. </a:t>
            </a:r>
          </a:p>
          <a:p>
            <a:r>
              <a:rPr lang="ru-RU" dirty="0" err="1">
                <a:latin typeface="Times New Roman" pitchFamily="18" charset="0"/>
                <a:cs typeface="Times New Roman" pitchFamily="18" charset="0"/>
              </a:rPr>
              <a:t>Тырыш</a:t>
            </a:r>
            <a:r>
              <a:rPr lang="ru-RU" dirty="0">
                <a:latin typeface="Times New Roman" pitchFamily="18" charset="0"/>
                <a:cs typeface="Times New Roman" pitchFamily="18" charset="0"/>
              </a:rPr>
              <a:t>, математика </a:t>
            </a:r>
            <a:r>
              <a:rPr lang="ru-RU" dirty="0" err="1">
                <a:latin typeface="Times New Roman" pitchFamily="18" charset="0"/>
                <a:cs typeface="Times New Roman" pitchFamily="18" charset="0"/>
              </a:rPr>
              <a:t>фәнен яхшы</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белә</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уңган</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тәртип ярата</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өйгә кайткач</a:t>
            </a:r>
            <a:r>
              <a:rPr lang="ru-RU" dirty="0">
                <a:latin typeface="Times New Roman" pitchFamily="18" charset="0"/>
                <a:cs typeface="Times New Roman" pitchFamily="18" charset="0"/>
              </a:rPr>
              <a:t>. </a:t>
            </a:r>
          </a:p>
          <a:p>
            <a:r>
              <a:rPr lang="ru-RU" dirty="0" err="1">
                <a:latin typeface="Times New Roman" pitchFamily="18" charset="0"/>
                <a:cs typeface="Times New Roman" pitchFamily="18" charset="0"/>
              </a:rPr>
              <a:t>Гөлләргә </a:t>
            </a:r>
            <a:r>
              <a:rPr lang="ru-RU" dirty="0">
                <a:latin typeface="Times New Roman" pitchFamily="18" charset="0"/>
                <a:cs typeface="Times New Roman" pitchFamily="18" charset="0"/>
              </a:rPr>
              <a:t>су </a:t>
            </a:r>
            <a:r>
              <a:rPr lang="ru-RU" dirty="0" err="1">
                <a:latin typeface="Times New Roman" pitchFamily="18" charset="0"/>
                <a:cs typeface="Times New Roman" pitchFamily="18" charset="0"/>
              </a:rPr>
              <a:t>сибә</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балтырын</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чукыган</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йомырка</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баскан</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казга</a:t>
            </a:r>
            <a:r>
              <a:rPr lang="ru-RU" dirty="0">
                <a:latin typeface="Times New Roman" pitchFamily="18" charset="0"/>
                <a:cs typeface="Times New Roman" pitchFamily="18" charset="0"/>
              </a:rPr>
              <a:t> да </a:t>
            </a:r>
            <a:r>
              <a:rPr lang="ru-RU" dirty="0" err="1">
                <a:latin typeface="Times New Roman" pitchFamily="18" charset="0"/>
                <a:cs typeface="Times New Roman" pitchFamily="18" charset="0"/>
              </a:rPr>
              <a:t>мәрхәмәтле</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ишекне</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ачып</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аны</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тышка</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чыгара</a:t>
            </a:r>
            <a:r>
              <a:rPr lang="ru-RU" dirty="0">
                <a:latin typeface="Times New Roman" pitchFamily="18" charset="0"/>
                <a:cs typeface="Times New Roman" pitchFamily="18" charset="0"/>
              </a:rPr>
              <a:t>.</a:t>
            </a:r>
          </a:p>
          <a:p>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Бәрәннәрне тиз</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генә әниләренә имәргә кушып</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керә, матурлыкны</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аңлый-күрә белә, тиз</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кызып</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китә, ләкин усаллыгы</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юк</a:t>
            </a:r>
            <a:r>
              <a:rPr lang="ru-RU" dirty="0">
                <a:latin typeface="Times New Roman" pitchFamily="18" charset="0"/>
                <a:cs typeface="Times New Roman" pitchFamily="18" charset="0"/>
              </a:rPr>
              <a:t>.</a:t>
            </a:r>
          </a:p>
          <a:p>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Галләм абыйны</a:t>
            </a:r>
            <a:r>
              <a:rPr lang="ru-RU" dirty="0">
                <a:latin typeface="Times New Roman" pitchFamily="18" charset="0"/>
                <a:cs typeface="Times New Roman" pitchFamily="18" charset="0"/>
              </a:rPr>
              <a:t> да </a:t>
            </a:r>
            <a:r>
              <a:rPr lang="ru-RU" dirty="0" err="1">
                <a:latin typeface="Times New Roman" pitchFamily="18" charset="0"/>
                <a:cs typeface="Times New Roman" pitchFamily="18" charset="0"/>
              </a:rPr>
              <a:t>хөрмәт итә</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авырту</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китерүдән </a:t>
            </a:r>
            <a:r>
              <a:rPr lang="ru-RU" dirty="0">
                <a:latin typeface="Times New Roman" pitchFamily="18" charset="0"/>
                <a:cs typeface="Times New Roman" pitchFamily="18" charset="0"/>
              </a:rPr>
              <a:t>курка, </a:t>
            </a:r>
            <a:r>
              <a:rPr lang="ru-RU" dirty="0" err="1">
                <a:latin typeface="Times New Roman" pitchFamily="18" charset="0"/>
                <a:cs typeface="Times New Roman" pitchFamily="18" charset="0"/>
              </a:rPr>
              <a:t>аны</a:t>
            </a:r>
            <a:r>
              <a:rPr lang="ru-RU" dirty="0">
                <a:latin typeface="Times New Roman" pitchFamily="18" charset="0"/>
                <a:cs typeface="Times New Roman" pitchFamily="18" charset="0"/>
              </a:rPr>
              <a:t> да </a:t>
            </a:r>
            <a:r>
              <a:rPr lang="ru-RU" dirty="0" err="1">
                <a:latin typeface="Times New Roman" pitchFamily="18" charset="0"/>
                <a:cs typeface="Times New Roman" pitchFamily="18" charset="0"/>
              </a:rPr>
              <a:t>аңлый</a:t>
            </a:r>
            <a:r>
              <a:rPr lang="ru-RU" dirty="0">
                <a:latin typeface="Times New Roman" pitchFamily="18" charset="0"/>
                <a:cs typeface="Times New Roman" pitchFamily="18" charset="0"/>
              </a:rPr>
              <a:t>.</a:t>
            </a:r>
          </a:p>
          <a:p>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Гөлүсәгә </a:t>
            </a:r>
            <a:r>
              <a:rPr lang="ru-RU" dirty="0">
                <a:latin typeface="Times New Roman" pitchFamily="18" charset="0"/>
                <a:cs typeface="Times New Roman" pitchFamily="18" charset="0"/>
              </a:rPr>
              <a:t>карата да </a:t>
            </a:r>
            <a:r>
              <a:rPr lang="ru-RU" dirty="0" err="1">
                <a:latin typeface="Times New Roman" pitchFamily="18" charset="0"/>
                <a:cs typeface="Times New Roman" pitchFamily="18" charset="0"/>
              </a:rPr>
              <a:t>аның хисләре җылы</a:t>
            </a:r>
            <a:r>
              <a:rPr lang="ru-RU" dirty="0">
                <a:latin typeface="Times New Roman" pitchFamily="18" charset="0"/>
                <a:cs typeface="Times New Roman" pitchFamily="18" charset="0"/>
              </a:rPr>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02920" y="530352"/>
            <a:ext cx="8183880" cy="5256102"/>
          </a:xfrm>
        </p:spPr>
        <p:txBody>
          <a:bodyPr>
            <a:normAutofit fontScale="92500" lnSpcReduction="20000"/>
          </a:bodyPr>
          <a:lstStyle/>
          <a:p>
            <a:pPr algn="ctr"/>
            <a:r>
              <a:rPr lang="tt-RU" dirty="0">
                <a:solidFill>
                  <a:srgbClr val="C00000"/>
                </a:solidFill>
              </a:rPr>
              <a:t>Гөлүсәгә хас сыйфатлар</a:t>
            </a:r>
            <a:endParaRPr lang="ru-RU" dirty="0">
              <a:solidFill>
                <a:srgbClr val="C00000"/>
              </a:solidFill>
            </a:endParaRPr>
          </a:p>
          <a:p>
            <a:r>
              <a:rPr lang="ru-RU" dirty="0"/>
              <a:t>   </a:t>
            </a:r>
            <a:r>
              <a:rPr lang="ru-RU" dirty="0" err="1"/>
              <a:t>Гөлүсә шаян</a:t>
            </a:r>
            <a:r>
              <a:rPr lang="ru-RU" dirty="0"/>
              <a:t> </a:t>
            </a:r>
            <a:r>
              <a:rPr lang="ru-RU" dirty="0" err="1"/>
              <a:t>кыз</a:t>
            </a:r>
            <a:r>
              <a:rPr lang="ru-RU" dirty="0"/>
              <a:t>, </a:t>
            </a:r>
            <a:r>
              <a:rPr lang="ru-RU" dirty="0" err="1"/>
              <a:t>иркәрәк, чөнки ул</a:t>
            </a:r>
            <a:r>
              <a:rPr lang="ru-RU" dirty="0"/>
              <a:t> контроль </a:t>
            </a:r>
            <a:r>
              <a:rPr lang="ru-RU" dirty="0" err="1"/>
              <a:t>эшен</a:t>
            </a:r>
            <a:r>
              <a:rPr lang="ru-RU" dirty="0"/>
              <a:t> </a:t>
            </a:r>
            <a:r>
              <a:rPr lang="ru-RU" dirty="0" err="1"/>
              <a:t>дә Гамилдән күчерергә өметләнеп утыра</a:t>
            </a:r>
            <a:r>
              <a:rPr lang="ru-RU" dirty="0"/>
              <a:t>, </a:t>
            </a:r>
            <a:r>
              <a:rPr lang="ru-RU" dirty="0" err="1"/>
              <a:t>ә Гамил</a:t>
            </a:r>
            <a:r>
              <a:rPr lang="ru-RU" dirty="0"/>
              <a:t> </a:t>
            </a:r>
            <a:r>
              <a:rPr lang="ru-RU" dirty="0" err="1"/>
              <a:t>караламасын</a:t>
            </a:r>
            <a:r>
              <a:rPr lang="ru-RU" dirty="0"/>
              <a:t> </a:t>
            </a:r>
            <a:r>
              <a:rPr lang="ru-RU" dirty="0" err="1"/>
              <a:t>бирмәгәч ачуы</a:t>
            </a:r>
            <a:r>
              <a:rPr lang="ru-RU" dirty="0"/>
              <a:t> </a:t>
            </a:r>
            <a:r>
              <a:rPr lang="ru-RU" dirty="0" err="1"/>
              <a:t>килә</a:t>
            </a:r>
            <a:r>
              <a:rPr lang="ru-RU" dirty="0"/>
              <a:t>;</a:t>
            </a:r>
          </a:p>
          <a:p>
            <a:r>
              <a:rPr lang="ru-RU" dirty="0"/>
              <a:t>   </a:t>
            </a:r>
            <a:r>
              <a:rPr lang="ru-RU" dirty="0" err="1"/>
              <a:t>ялкаурак</a:t>
            </a:r>
            <a:r>
              <a:rPr lang="ru-RU" dirty="0"/>
              <a:t> </a:t>
            </a:r>
            <a:r>
              <a:rPr lang="ru-RU" dirty="0" err="1"/>
              <a:t>кыз</a:t>
            </a:r>
            <a:r>
              <a:rPr lang="ru-RU" dirty="0"/>
              <a:t>, </a:t>
            </a:r>
            <a:r>
              <a:rPr lang="ru-RU" dirty="0" err="1"/>
              <a:t>әгәр башын</a:t>
            </a:r>
            <a:r>
              <a:rPr lang="ru-RU" dirty="0"/>
              <a:t> </a:t>
            </a:r>
            <a:r>
              <a:rPr lang="ru-RU" dirty="0" err="1"/>
              <a:t>эшләтсә, яхшы</a:t>
            </a:r>
            <a:r>
              <a:rPr lang="ru-RU" dirty="0"/>
              <a:t> </a:t>
            </a:r>
            <a:r>
              <a:rPr lang="ru-RU" dirty="0" err="1"/>
              <a:t>укыр</a:t>
            </a:r>
            <a:r>
              <a:rPr lang="ru-RU" dirty="0"/>
              <a:t> </a:t>
            </a:r>
            <a:r>
              <a:rPr lang="ru-RU" dirty="0" err="1"/>
              <a:t>иде</a:t>
            </a:r>
            <a:r>
              <a:rPr lang="ru-RU" dirty="0"/>
              <a:t>; </a:t>
            </a:r>
          </a:p>
          <a:p>
            <a:r>
              <a:rPr lang="ru-RU" dirty="0"/>
              <a:t>   </a:t>
            </a:r>
            <a:r>
              <a:rPr lang="ru-RU" dirty="0" err="1"/>
              <a:t>иренчәк, сырпаланырга</a:t>
            </a:r>
            <a:r>
              <a:rPr lang="ru-RU" dirty="0"/>
              <a:t> </a:t>
            </a:r>
            <a:r>
              <a:rPr lang="ru-RU" dirty="0" err="1"/>
              <a:t>ярата</a:t>
            </a:r>
            <a:r>
              <a:rPr lang="ru-RU" dirty="0"/>
              <a:t>, </a:t>
            </a:r>
            <a:r>
              <a:rPr lang="ru-RU" dirty="0" err="1"/>
              <a:t>Гамил</a:t>
            </a:r>
            <a:r>
              <a:rPr lang="ru-RU" dirty="0"/>
              <a:t> </a:t>
            </a:r>
            <a:r>
              <a:rPr lang="ru-RU" dirty="0" err="1"/>
              <a:t>дә аны</a:t>
            </a:r>
            <a:r>
              <a:rPr lang="ru-RU" dirty="0"/>
              <a:t> </a:t>
            </a:r>
            <a:r>
              <a:rPr lang="ru-RU" dirty="0" err="1"/>
              <a:t>песи</a:t>
            </a:r>
            <a:r>
              <a:rPr lang="ru-RU" dirty="0"/>
              <a:t> </a:t>
            </a:r>
            <a:r>
              <a:rPr lang="ru-RU" dirty="0" err="1"/>
              <a:t>баласы</a:t>
            </a:r>
            <a:r>
              <a:rPr lang="ru-RU" dirty="0"/>
              <a:t> </a:t>
            </a:r>
            <a:r>
              <a:rPr lang="ru-RU" dirty="0" err="1"/>
              <a:t>белән чагыштыра</a:t>
            </a:r>
            <a:r>
              <a:rPr lang="ru-RU" dirty="0"/>
              <a:t> “ </a:t>
            </a:r>
            <a:r>
              <a:rPr lang="ru-RU" dirty="0" err="1"/>
              <a:t>мәче </a:t>
            </a:r>
            <a:r>
              <a:rPr lang="ru-RU" dirty="0"/>
              <a:t>тек </a:t>
            </a:r>
            <a:r>
              <a:rPr lang="ru-RU" dirty="0" err="1"/>
              <a:t>мәче</a:t>
            </a:r>
            <a:r>
              <a:rPr lang="ru-RU" dirty="0"/>
              <a:t>”, “</a:t>
            </a:r>
            <a:r>
              <a:rPr lang="ru-RU" dirty="0" err="1"/>
              <a:t>колагын</a:t>
            </a:r>
            <a:r>
              <a:rPr lang="ru-RU" dirty="0"/>
              <a:t> </a:t>
            </a:r>
            <a:r>
              <a:rPr lang="ru-RU" dirty="0" err="1"/>
              <a:t>шомарткан</a:t>
            </a:r>
            <a:r>
              <a:rPr lang="ru-RU" dirty="0"/>
              <a:t>, </a:t>
            </a:r>
            <a:r>
              <a:rPr lang="ru-RU" dirty="0" err="1"/>
              <a:t>муенын</a:t>
            </a:r>
            <a:r>
              <a:rPr lang="ru-RU" dirty="0"/>
              <a:t> </a:t>
            </a:r>
            <a:r>
              <a:rPr lang="ru-RU" dirty="0" err="1"/>
              <a:t>җыерган</a:t>
            </a:r>
            <a:r>
              <a:rPr lang="ru-RU" dirty="0"/>
              <a:t>”, “</a:t>
            </a:r>
            <a:r>
              <a:rPr lang="ru-RU" dirty="0" err="1"/>
              <a:t>чыпчык</a:t>
            </a:r>
            <a:r>
              <a:rPr lang="ru-RU" dirty="0"/>
              <a:t> </a:t>
            </a:r>
            <a:r>
              <a:rPr lang="ru-RU" dirty="0" err="1"/>
              <a:t>аулаган</a:t>
            </a:r>
            <a:r>
              <a:rPr lang="ru-RU" dirty="0"/>
              <a:t> </a:t>
            </a:r>
            <a:r>
              <a:rPr lang="ru-RU" dirty="0" err="1"/>
              <a:t>мәче кебек</a:t>
            </a:r>
            <a:r>
              <a:rPr lang="ru-RU" dirty="0"/>
              <a:t>, “</a:t>
            </a:r>
            <a:r>
              <a:rPr lang="ru-RU" dirty="0" err="1"/>
              <a:t>мәче кебек</a:t>
            </a:r>
            <a:r>
              <a:rPr lang="ru-RU" dirty="0"/>
              <a:t> </a:t>
            </a:r>
            <a:r>
              <a:rPr lang="ru-RU" dirty="0" err="1"/>
              <a:t>үз эшен</a:t>
            </a:r>
            <a:r>
              <a:rPr lang="ru-RU" dirty="0"/>
              <a:t> </a:t>
            </a:r>
            <a:r>
              <a:rPr lang="ru-RU" dirty="0" err="1"/>
              <a:t>эшләгән</a:t>
            </a:r>
            <a:r>
              <a:rPr lang="ru-RU" dirty="0"/>
              <a:t>”</a:t>
            </a:r>
            <a:r>
              <a:rPr lang="ru-RU" dirty="0" err="1"/>
              <a:t>кебек</a:t>
            </a:r>
            <a:r>
              <a:rPr lang="ru-RU" dirty="0"/>
              <a:t> </a:t>
            </a:r>
            <a:r>
              <a:rPr lang="ru-RU" dirty="0" err="1"/>
              <a:t>сүзләр </a:t>
            </a:r>
            <a:r>
              <a:rPr lang="ru-RU" dirty="0"/>
              <a:t>бар </a:t>
            </a:r>
            <a:r>
              <a:rPr lang="ru-RU" dirty="0" err="1"/>
              <a:t>хикәядә</a:t>
            </a:r>
            <a:r>
              <a:rPr lang="ru-RU" dirty="0"/>
              <a:t>. </a:t>
            </a:r>
          </a:p>
          <a:p>
            <a:r>
              <a:rPr lang="ru-RU" dirty="0"/>
              <a:t>  </a:t>
            </a:r>
            <a:r>
              <a:rPr lang="ru-RU" dirty="0" err="1"/>
              <a:t>Әле ул</a:t>
            </a:r>
            <a:r>
              <a:rPr lang="ru-RU" dirty="0"/>
              <a:t> чиста, </a:t>
            </a:r>
            <a:r>
              <a:rPr lang="ru-RU" dirty="0" err="1"/>
              <a:t>пөхтә кыз</a:t>
            </a:r>
            <a:r>
              <a:rPr lang="ru-RU" dirty="0"/>
              <a:t> да. </a:t>
            </a:r>
            <a:r>
              <a:rPr lang="ru-RU" dirty="0" err="1"/>
              <a:t>Яхшы</a:t>
            </a:r>
            <a:r>
              <a:rPr lang="ru-RU" dirty="0"/>
              <a:t> </a:t>
            </a:r>
            <a:r>
              <a:rPr lang="ru-RU" dirty="0" err="1"/>
              <a:t>дус</a:t>
            </a:r>
            <a:r>
              <a:rPr lang="ru-RU" dirty="0"/>
              <a:t> та </a:t>
            </a:r>
            <a:r>
              <a:rPr lang="ru-RU" dirty="0" err="1"/>
              <a:t>була</a:t>
            </a:r>
            <a:r>
              <a:rPr lang="ru-RU" dirty="0"/>
              <a:t> ала.</a:t>
            </a:r>
            <a:r>
              <a:rPr lang="ru-RU" dirty="0" err="1"/>
              <a:t>Үткен</a:t>
            </a:r>
            <a:r>
              <a:rPr lang="ru-RU" dirty="0"/>
              <a:t>, чая  </a:t>
            </a:r>
            <a:r>
              <a:rPr lang="ru-RU" dirty="0" err="1"/>
              <a:t>телле</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Rectangle 1"/>
          <p:cNvSpPr>
            <a:spLocks noGrp="1" noChangeArrowheads="1"/>
          </p:cNvSpPr>
          <p:nvPr>
            <p:ph idx="1"/>
          </p:nvPr>
        </p:nvSpPr>
        <p:spPr bwMode="auto">
          <a:xfrm>
            <a:off x="502920" y="530352"/>
            <a:ext cx="8141046" cy="51398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lvl="0" indent="0" algn="just" fontAlgn="base">
              <a:spcBef>
                <a:spcPct val="0"/>
              </a:spcBef>
              <a:spcAft>
                <a:spcPct val="0"/>
              </a:spcAft>
              <a:buClrTx/>
              <a:buSzTx/>
              <a:buNone/>
            </a:pPr>
            <a:r>
              <a:rPr lang="ru-RU" sz="2400" dirty="0" err="1">
                <a:solidFill>
                  <a:srgbClr val="C00000"/>
                </a:solidFill>
                <a:latin typeface="Times New Roman" pitchFamily="18" charset="0"/>
                <a:ea typeface="Times New Roman" pitchFamily="18" charset="0"/>
                <a:cs typeface="Times New Roman" pitchFamily="18" charset="0"/>
              </a:rPr>
              <a:t>К</a:t>
            </a:r>
            <a:r>
              <a:rPr kumimoji="0" lang="ru-RU" sz="2400" b="0" i="0" u="none" strike="noStrike" cap="none" normalizeH="0" baseline="0" dirty="0" err="1">
                <a:ln>
                  <a:noFill/>
                </a:ln>
                <a:solidFill>
                  <a:srgbClr val="C00000"/>
                </a:solidFill>
                <a:effectLst/>
                <a:latin typeface="Times New Roman" pitchFamily="18" charset="0"/>
                <a:ea typeface="Times New Roman" pitchFamily="18" charset="0"/>
                <a:cs typeface="Times New Roman" pitchFamily="18" charset="0"/>
              </a:rPr>
              <a:t>ешелеклелек</a:t>
            </a:r>
            <a:r>
              <a:rPr kumimoji="0" lang="ru-RU" sz="2400" b="0" i="0" u="none" strike="noStrike" cap="none" normalizeH="0" baseline="0" dirty="0">
                <a:ln>
                  <a:noFill/>
                </a:ln>
                <a:solidFill>
                  <a:srgbClr val="C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a:ln>
                  <a:noFill/>
                </a:ln>
                <a:solidFill>
                  <a:srgbClr val="C00000"/>
                </a:solidFill>
                <a:effectLst/>
                <a:latin typeface="Times New Roman" pitchFamily="18" charset="0"/>
                <a:ea typeface="Times New Roman" pitchFamily="18" charset="0"/>
                <a:cs typeface="Times New Roman" pitchFamily="18" charset="0"/>
              </a:rPr>
              <a:t>сыйфатлары</a:t>
            </a:r>
            <a:r>
              <a:rPr kumimoji="0" lang="ru-RU" sz="2400" b="0" i="0" u="none" strike="noStrike" cap="none" normalizeH="0" baseline="0" dirty="0">
                <a:ln>
                  <a:noFill/>
                </a:ln>
                <a:solidFill>
                  <a:srgbClr val="C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a:ln>
                  <a:noFill/>
                </a:ln>
                <a:solidFill>
                  <a:srgbClr val="C00000"/>
                </a:solidFill>
                <a:effectLst/>
                <a:latin typeface="Times New Roman" pitchFamily="18" charset="0"/>
                <a:ea typeface="Times New Roman" pitchFamily="18" charset="0"/>
                <a:cs typeface="Times New Roman" pitchFamily="18" charset="0"/>
              </a:rPr>
              <a:t>кайсы</a:t>
            </a:r>
            <a:r>
              <a:rPr kumimoji="0" lang="ru-RU" sz="2400" b="0" i="0" u="none" strike="noStrike" cap="none" normalizeH="0" baseline="0" dirty="0">
                <a:ln>
                  <a:noFill/>
                </a:ln>
                <a:solidFill>
                  <a:srgbClr val="C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a:ln>
                  <a:noFill/>
                </a:ln>
                <a:solidFill>
                  <a:srgbClr val="C00000"/>
                </a:solidFill>
                <a:effectLst/>
                <a:latin typeface="Times New Roman" pitchFamily="18" charset="0"/>
                <a:ea typeface="Times New Roman" pitchFamily="18" charset="0"/>
                <a:cs typeface="Times New Roman" pitchFamily="18" charset="0"/>
              </a:rPr>
              <a:t>образлар</a:t>
            </a:r>
            <a:r>
              <a:rPr kumimoji="0" lang="ru-RU" sz="2400" b="0" i="0" u="none" strike="noStrike" cap="none" normalizeH="0" baseline="0" dirty="0">
                <a:ln>
                  <a:noFill/>
                </a:ln>
                <a:solidFill>
                  <a:srgbClr val="C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a:ln>
                  <a:noFill/>
                </a:ln>
                <a:solidFill>
                  <a:srgbClr val="C00000"/>
                </a:solidFill>
                <a:effectLst/>
                <a:latin typeface="Times New Roman" pitchFamily="18" charset="0"/>
                <a:ea typeface="Times New Roman" pitchFamily="18" charset="0"/>
                <a:cs typeface="Times New Roman" pitchFamily="18" charset="0"/>
              </a:rPr>
              <a:t>аша</a:t>
            </a:r>
            <a:r>
              <a:rPr kumimoji="0" lang="ru-RU" sz="2400" b="0" i="0" u="none" strike="noStrike" cap="none" normalizeH="0" baseline="0" dirty="0">
                <a:ln>
                  <a:noFill/>
                </a:ln>
                <a:solidFill>
                  <a:srgbClr val="C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a:ln>
                  <a:noFill/>
                </a:ln>
                <a:solidFill>
                  <a:srgbClr val="C00000"/>
                </a:solidFill>
                <a:effectLst/>
                <a:latin typeface="Times New Roman" pitchFamily="18" charset="0"/>
                <a:ea typeface="Times New Roman" pitchFamily="18" charset="0"/>
                <a:cs typeface="Times New Roman" pitchFamily="18" charset="0"/>
              </a:rPr>
              <a:t>ачылган</a:t>
            </a:r>
            <a:r>
              <a:rPr kumimoji="0" lang="ru-RU" sz="2400" b="0" i="0" u="none" strike="noStrike" cap="none" normalizeH="0" baseline="0" dirty="0">
                <a:ln>
                  <a:noFill/>
                </a:ln>
                <a:solidFill>
                  <a:srgbClr val="C00000"/>
                </a:solidFill>
                <a:effectLst/>
                <a:latin typeface="Times New Roman" pitchFamily="18" charset="0"/>
                <a:ea typeface="Times New Roman" pitchFamily="18" charset="0"/>
                <a:cs typeface="Times New Roman" pitchFamily="18" charset="0"/>
              </a:rPr>
              <a:t>?</a:t>
            </a:r>
            <a:r>
              <a:rPr lang="ru-RU" sz="2400" dirty="0"/>
              <a:t> </a:t>
            </a:r>
          </a:p>
          <a:p>
            <a:pPr marL="0" lvl="0" indent="0" algn="just" fontAlgn="base">
              <a:spcBef>
                <a:spcPct val="0"/>
              </a:spcBef>
              <a:spcAft>
                <a:spcPct val="0"/>
              </a:spcAft>
              <a:buClrTx/>
              <a:buSzTx/>
              <a:buNone/>
            </a:pPr>
            <a:endParaRPr lang="ru-RU" sz="2400" dirty="0">
              <a:latin typeface="Times New Roman" pitchFamily="18" charset="0"/>
              <a:cs typeface="Times New Roman" pitchFamily="18" charset="0"/>
            </a:endParaRPr>
          </a:p>
          <a:p>
            <a:pPr marL="0" lvl="0" indent="0" algn="just" fontAlgn="base">
              <a:spcBef>
                <a:spcPct val="0"/>
              </a:spcBef>
              <a:spcAft>
                <a:spcPct val="0"/>
              </a:spcAft>
              <a:buClrTx/>
              <a:buSzTx/>
              <a:buNone/>
            </a:pP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Бу</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кешелеклелек</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сыйфаты</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Гамилдә </a:t>
            </a:r>
            <a:r>
              <a:rPr lang="ru-RU" dirty="0">
                <a:latin typeface="Times New Roman" pitchFamily="18" charset="0"/>
                <a:cs typeface="Times New Roman" pitchFamily="18" charset="0"/>
              </a:rPr>
              <a:t>бар. </a:t>
            </a:r>
            <a:r>
              <a:rPr lang="ru-RU" dirty="0" err="1">
                <a:latin typeface="Times New Roman" pitchFamily="18" charset="0"/>
                <a:cs typeface="Times New Roman" pitchFamily="18" charset="0"/>
              </a:rPr>
              <a:t>Чөнки ул</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яхшы</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малай</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ярдәмчел, кешелекле</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үзен тешләгән казга</a:t>
            </a:r>
            <a:r>
              <a:rPr lang="ru-RU" dirty="0">
                <a:latin typeface="Times New Roman" pitchFamily="18" charset="0"/>
                <a:cs typeface="Times New Roman" pitchFamily="18" charset="0"/>
              </a:rPr>
              <a:t> да </a:t>
            </a:r>
            <a:r>
              <a:rPr lang="ru-RU" dirty="0" err="1">
                <a:latin typeface="Times New Roman" pitchFamily="18" charset="0"/>
                <a:cs typeface="Times New Roman" pitchFamily="18" charset="0"/>
              </a:rPr>
              <a:t>сукмый</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Гөлүсәне дә суга</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төшерми</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кисәтә</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үч алырга</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уйласа</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да</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моны</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эшләми һәм укытучы</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абыйны</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күргәч</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ахыры</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начар</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бетүен чамалый</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Әллә тургайлар</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киңәш бирде</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инде</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ди</a:t>
            </a:r>
            <a:r>
              <a:rPr lang="ru-RU" dirty="0">
                <a:latin typeface="Times New Roman" pitchFamily="18" charset="0"/>
                <a:cs typeface="Times New Roman" pitchFamily="18" charset="0"/>
              </a:rPr>
              <a:t>. </a:t>
            </a:r>
          </a:p>
          <a:p>
            <a:pPr marL="0" lvl="0" indent="0" algn="just" fontAlgn="base">
              <a:spcBef>
                <a:spcPct val="0"/>
              </a:spcBef>
              <a:spcAft>
                <a:spcPct val="0"/>
              </a:spcAft>
              <a:buClrTx/>
              <a:buSzTx/>
              <a:buNone/>
            </a:pP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Галләм абзый</a:t>
            </a:r>
            <a:r>
              <a:rPr lang="ru-RU" dirty="0">
                <a:latin typeface="Times New Roman" pitchFamily="18" charset="0"/>
                <a:cs typeface="Times New Roman" pitchFamily="18" charset="0"/>
              </a:rPr>
              <a:t> образы </a:t>
            </a:r>
            <a:r>
              <a:rPr lang="ru-RU" dirty="0" err="1">
                <a:latin typeface="Times New Roman" pitchFamily="18" charset="0"/>
                <a:cs typeface="Times New Roman" pitchFamily="18" charset="0"/>
              </a:rPr>
              <a:t>кешелеклелеккә ия</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Ул</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сугышта</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булган</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аягы</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юк</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шаян</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телле</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балаларны</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ярата</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аңлый сизә белә.</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Ачуланмый</a:t>
            </a:r>
            <a:r>
              <a:rPr lang="ru-RU" dirty="0">
                <a:latin typeface="Times New Roman" pitchFamily="18" charset="0"/>
                <a:cs typeface="Times New Roman" pitchFamily="18" charset="0"/>
              </a:rPr>
              <a:t> да. </a:t>
            </a:r>
            <a:r>
              <a:rPr lang="ru-RU" dirty="0" err="1">
                <a:latin typeface="Times New Roman" pitchFamily="18" charset="0"/>
                <a:cs typeface="Times New Roman" pitchFamily="18" charset="0"/>
              </a:rPr>
              <a:t>Сабыр</a:t>
            </a:r>
            <a:r>
              <a:rPr lang="ru-RU" dirty="0">
                <a:latin typeface="Times New Roman" pitchFamily="18" charset="0"/>
                <a:cs typeface="Times New Roman" pitchFamily="18" charset="0"/>
              </a:rPr>
              <a:t> ул. </a:t>
            </a:r>
            <a:r>
              <a:rPr lang="ru-RU" dirty="0" err="1">
                <a:latin typeface="Times New Roman" pitchFamily="18" charset="0"/>
                <a:cs typeface="Times New Roman" pitchFamily="18" charset="0"/>
              </a:rPr>
              <a:t>Үткен күзле.</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Зур</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ихтирамга</a:t>
            </a:r>
            <a:r>
              <a:rPr lang="ru-RU" dirty="0">
                <a:latin typeface="Times New Roman" pitchFamily="18" charset="0"/>
                <a:cs typeface="Times New Roman" pitchFamily="18" charset="0"/>
              </a:rPr>
              <a:t> лаек </a:t>
            </a:r>
            <a:r>
              <a:rPr lang="ru-RU" dirty="0" err="1">
                <a:latin typeface="Times New Roman" pitchFamily="18" charset="0"/>
                <a:cs typeface="Times New Roman" pitchFamily="18" charset="0"/>
              </a:rPr>
              <a:t>кеше</a:t>
            </a:r>
            <a:r>
              <a:rPr lang="ru-RU" dirty="0">
                <a:latin typeface="Times New Roman" pitchFamily="18" charset="0"/>
                <a:cs typeface="Times New Roman" pitchFamily="18" charset="0"/>
              </a:rPr>
              <a:t>. </a:t>
            </a:r>
            <a:endParaRPr kumimoji="0" lang="ru-RU" b="0" i="0" u="none" strike="noStrike" cap="none" normalizeH="0" baseline="0" dirty="0">
              <a:ln>
                <a:noFill/>
              </a:ln>
              <a:solidFill>
                <a:srgbClr val="C00000"/>
              </a:solidFill>
              <a:effectLst/>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l="18164" t="14062" r="19140" b="10000"/>
          <a:stretch>
            <a:fillRect/>
          </a:stretch>
        </p:blipFill>
        <p:spPr bwMode="auto">
          <a:xfrm>
            <a:off x="0" y="-1"/>
            <a:ext cx="9144000" cy="6922065"/>
          </a:xfrm>
          <a:prstGeom prst="rect">
            <a:avLst/>
          </a:prstGeom>
          <a:ln>
            <a:noFill/>
          </a:ln>
          <a:effectLst>
            <a:softEdge rad="112500"/>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endParaRPr lang="ru-RU" dirty="0"/>
          </a:p>
        </p:txBody>
      </p:sp>
      <p:sp>
        <p:nvSpPr>
          <p:cNvPr id="3" name="Содержимое 2"/>
          <p:cNvSpPr>
            <a:spLocks noGrp="1"/>
          </p:cNvSpPr>
          <p:nvPr>
            <p:ph idx="1"/>
          </p:nvPr>
        </p:nvSpPr>
        <p:spPr>
          <a:xfrm>
            <a:off x="502920" y="530352"/>
            <a:ext cx="8183880" cy="5327540"/>
          </a:xfrm>
        </p:spPr>
        <p:txBody>
          <a:bodyPr>
            <a:normAutofit/>
          </a:bodyPr>
          <a:lstStyle/>
          <a:p>
            <a:pPr marL="137160" indent="0" algn="just">
              <a:buNone/>
            </a:pPr>
            <a:endParaRPr lang="ru-RU" b="1" i="1" dirty="0"/>
          </a:p>
          <a:p>
            <a:pPr marL="137160" indent="0" algn="just">
              <a:buNone/>
            </a:pPr>
            <a:endParaRPr lang="ru-RU" b="1" i="1" dirty="0"/>
          </a:p>
          <a:p>
            <a:pPr marL="137160" indent="0" algn="just">
              <a:buNone/>
            </a:pPr>
            <a:endParaRPr lang="ru-RU" b="1" i="1" dirty="0"/>
          </a:p>
          <a:p>
            <a:pPr marL="137160" indent="0" algn="just">
              <a:buNone/>
            </a:pPr>
            <a:endParaRPr lang="ru-RU" b="1" i="1" dirty="0"/>
          </a:p>
          <a:p>
            <a:pPr marL="137160" indent="0" algn="just">
              <a:buNone/>
            </a:pPr>
            <a:r>
              <a:rPr lang="ru-RU" sz="2600" b="1" i="1" dirty="0">
                <a:latin typeface="Times New Roman" pitchFamily="18" charset="0"/>
                <a:cs typeface="Times New Roman" pitchFamily="18" charset="0"/>
              </a:rPr>
              <a:t>Ак </a:t>
            </a:r>
            <a:r>
              <a:rPr lang="ru-RU" sz="2600" b="1" i="1" dirty="0" err="1">
                <a:latin typeface="Times New Roman" pitchFamily="18" charset="0"/>
                <a:cs typeface="Times New Roman" pitchFamily="18" charset="0"/>
              </a:rPr>
              <a:t>түбәтәй.</a:t>
            </a:r>
            <a:r>
              <a:rPr lang="ru-RU" sz="2600" dirty="0">
                <a:latin typeface="Times New Roman" pitchFamily="18" charset="0"/>
                <a:cs typeface="Times New Roman" pitchFamily="18" charset="0"/>
              </a:rPr>
              <a:t> </a:t>
            </a:r>
            <a:r>
              <a:rPr lang="ru-RU" sz="2600" dirty="0" err="1">
                <a:latin typeface="Times New Roman" pitchFamily="18" charset="0"/>
                <a:cs typeface="Times New Roman" pitchFamily="18" charset="0"/>
              </a:rPr>
              <a:t>Укучы</a:t>
            </a:r>
            <a:r>
              <a:rPr lang="ru-RU" sz="2600" dirty="0">
                <a:latin typeface="Times New Roman" pitchFamily="18" charset="0"/>
                <a:cs typeface="Times New Roman" pitchFamily="18" charset="0"/>
              </a:rPr>
              <a:t> бары тик </a:t>
            </a:r>
            <a:r>
              <a:rPr lang="ru-RU" sz="2600" dirty="0" err="1">
                <a:latin typeface="Times New Roman" pitchFamily="18" charset="0"/>
                <a:cs typeface="Times New Roman" pitchFamily="18" charset="0"/>
              </a:rPr>
              <a:t>фактлар</a:t>
            </a:r>
            <a:r>
              <a:rPr lang="ru-RU" sz="2600" dirty="0">
                <a:latin typeface="Times New Roman" pitchFamily="18" charset="0"/>
                <a:cs typeface="Times New Roman" pitchFamily="18" charset="0"/>
              </a:rPr>
              <a:t> </a:t>
            </a:r>
            <a:r>
              <a:rPr lang="ru-RU" sz="2600" dirty="0" err="1">
                <a:latin typeface="Times New Roman" pitchFamily="18" charset="0"/>
                <a:cs typeface="Times New Roman" pitchFamily="18" charset="0"/>
              </a:rPr>
              <a:t>белән генә эшли</a:t>
            </a:r>
            <a:r>
              <a:rPr lang="ru-RU" sz="2600" dirty="0">
                <a:latin typeface="Times New Roman" pitchFamily="18" charset="0"/>
                <a:cs typeface="Times New Roman" pitchFamily="18" charset="0"/>
              </a:rPr>
              <a:t>. </a:t>
            </a:r>
            <a:r>
              <a:rPr lang="ru-RU" sz="2600" dirty="0" err="1">
                <a:latin typeface="Times New Roman" pitchFamily="18" charset="0"/>
                <a:cs typeface="Times New Roman" pitchFamily="18" charset="0"/>
              </a:rPr>
              <a:t>Хисләр, субъектив</a:t>
            </a:r>
            <a:r>
              <a:rPr lang="ru-RU" sz="2600" dirty="0">
                <a:latin typeface="Times New Roman" pitchFamily="18" charset="0"/>
                <a:cs typeface="Times New Roman" pitchFamily="18" charset="0"/>
              </a:rPr>
              <a:t> </a:t>
            </a:r>
            <a:r>
              <a:rPr lang="ru-RU" sz="2600" dirty="0" err="1">
                <a:latin typeface="Times New Roman" pitchFamily="18" charset="0"/>
                <a:cs typeface="Times New Roman" pitchFamily="18" charset="0"/>
              </a:rPr>
              <a:t>бәяләр бирүнең кирәге юк</a:t>
            </a:r>
            <a:r>
              <a:rPr lang="ru-RU" sz="2600" dirty="0">
                <a:latin typeface="Times New Roman" pitchFamily="18" charset="0"/>
                <a:cs typeface="Times New Roman" pitchFamily="18" charset="0"/>
              </a:rPr>
              <a:t>. </a:t>
            </a:r>
            <a:r>
              <a:rPr lang="ru-RU" sz="2600" dirty="0" err="1">
                <a:latin typeface="Times New Roman" pitchFamily="18" charset="0"/>
                <a:cs typeface="Times New Roman" pitchFamily="18" charset="0"/>
              </a:rPr>
              <a:t>Мәсәлән, укучылар</a:t>
            </a:r>
            <a:r>
              <a:rPr lang="ru-RU" sz="2600" dirty="0">
                <a:latin typeface="Times New Roman" pitchFamily="18" charset="0"/>
                <a:cs typeface="Times New Roman" pitchFamily="18" charset="0"/>
              </a:rPr>
              <a:t> “</a:t>
            </a:r>
            <a:r>
              <a:rPr lang="ru-RU" sz="2600" dirty="0" err="1">
                <a:latin typeface="Times New Roman" pitchFamily="18" charset="0"/>
                <a:cs typeface="Times New Roman" pitchFamily="18" charset="0"/>
              </a:rPr>
              <a:t>Язгы</a:t>
            </a:r>
            <a:r>
              <a:rPr lang="ru-RU" sz="2600" dirty="0">
                <a:latin typeface="Times New Roman" pitchFamily="18" charset="0"/>
                <a:cs typeface="Times New Roman" pitchFamily="18" charset="0"/>
              </a:rPr>
              <a:t> </a:t>
            </a:r>
            <a:r>
              <a:rPr lang="ru-RU" sz="2600" dirty="0" err="1">
                <a:latin typeface="Times New Roman" pitchFamily="18" charset="0"/>
                <a:cs typeface="Times New Roman" pitchFamily="18" charset="0"/>
              </a:rPr>
              <a:t>ярсу”хикәясенең төп вакыйгаларын</a:t>
            </a:r>
            <a:r>
              <a:rPr lang="ru-RU" sz="2600" dirty="0">
                <a:latin typeface="Times New Roman" pitchFamily="18" charset="0"/>
                <a:cs typeface="Times New Roman" pitchFamily="18" charset="0"/>
              </a:rPr>
              <a:t> </a:t>
            </a:r>
            <a:r>
              <a:rPr lang="ru-RU" sz="2600" dirty="0" err="1">
                <a:latin typeface="Times New Roman" pitchFamily="18" charset="0"/>
                <a:cs typeface="Times New Roman" pitchFamily="18" charset="0"/>
              </a:rPr>
              <a:t>санап</a:t>
            </a:r>
            <a:r>
              <a:rPr lang="ru-RU" sz="2600" dirty="0">
                <a:latin typeface="Times New Roman" pitchFamily="18" charset="0"/>
                <a:cs typeface="Times New Roman" pitchFamily="18" charset="0"/>
              </a:rPr>
              <a:t> </a:t>
            </a:r>
            <a:r>
              <a:rPr lang="ru-RU" sz="2600" dirty="0" err="1">
                <a:latin typeface="Times New Roman" pitchFamily="18" charset="0"/>
                <a:cs typeface="Times New Roman" pitchFamily="18" charset="0"/>
              </a:rPr>
              <a:t>чыгалар</a:t>
            </a:r>
            <a:r>
              <a:rPr lang="ru-RU" sz="2600" dirty="0">
                <a:latin typeface="Times New Roman" pitchFamily="18" charset="0"/>
                <a:cs typeface="Times New Roman" pitchFamily="18" charset="0"/>
              </a:rPr>
              <a:t>, </a:t>
            </a:r>
            <a:r>
              <a:rPr lang="ru-RU" sz="2600" dirty="0" err="1">
                <a:latin typeface="Times New Roman" pitchFamily="18" charset="0"/>
                <a:cs typeface="Times New Roman" pitchFamily="18" charset="0"/>
              </a:rPr>
              <a:t>нинди</a:t>
            </a:r>
            <a:r>
              <a:rPr lang="ru-RU" sz="2600" dirty="0">
                <a:latin typeface="Times New Roman" pitchFamily="18" charset="0"/>
                <a:cs typeface="Times New Roman" pitchFamily="18" charset="0"/>
              </a:rPr>
              <a:t> </a:t>
            </a:r>
            <a:r>
              <a:rPr lang="ru-RU" sz="2600" dirty="0" err="1">
                <a:latin typeface="Times New Roman" pitchFamily="18" charset="0"/>
                <a:cs typeface="Times New Roman" pitchFamily="18" charset="0"/>
              </a:rPr>
              <a:t>персонажлар</a:t>
            </a:r>
            <a:r>
              <a:rPr lang="ru-RU" sz="2600" dirty="0">
                <a:latin typeface="Times New Roman" pitchFamily="18" charset="0"/>
                <a:cs typeface="Times New Roman" pitchFamily="18" charset="0"/>
              </a:rPr>
              <a:t> </a:t>
            </a:r>
            <a:r>
              <a:rPr lang="ru-RU" sz="2600" dirty="0" err="1">
                <a:latin typeface="Times New Roman" pitchFamily="18" charset="0"/>
                <a:cs typeface="Times New Roman" pitchFamily="18" charset="0"/>
              </a:rPr>
              <a:t>булуын</a:t>
            </a:r>
            <a:r>
              <a:rPr lang="ru-RU" sz="2600" dirty="0">
                <a:latin typeface="Times New Roman" pitchFamily="18" charset="0"/>
                <a:cs typeface="Times New Roman" pitchFamily="18" charset="0"/>
              </a:rPr>
              <a:t> </a:t>
            </a:r>
            <a:r>
              <a:rPr lang="ru-RU" sz="2600" dirty="0" err="1">
                <a:latin typeface="Times New Roman" pitchFamily="18" charset="0"/>
                <a:cs typeface="Times New Roman" pitchFamily="18" charset="0"/>
              </a:rPr>
              <a:t>әйтәләр һәм аларга</a:t>
            </a:r>
            <a:r>
              <a:rPr lang="ru-RU" sz="2600" dirty="0">
                <a:latin typeface="Times New Roman" pitchFamily="18" charset="0"/>
                <a:cs typeface="Times New Roman" pitchFamily="18" charset="0"/>
              </a:rPr>
              <a:t> </a:t>
            </a:r>
            <a:r>
              <a:rPr lang="ru-RU" sz="2600" dirty="0" err="1">
                <a:latin typeface="Times New Roman" pitchFamily="18" charset="0"/>
                <a:cs typeface="Times New Roman" pitchFamily="18" charset="0"/>
              </a:rPr>
              <a:t>кыскача</a:t>
            </a:r>
            <a:r>
              <a:rPr lang="ru-RU" sz="2600" dirty="0">
                <a:latin typeface="Times New Roman" pitchFamily="18" charset="0"/>
                <a:cs typeface="Times New Roman" pitchFamily="18" charset="0"/>
              </a:rPr>
              <a:t> </a:t>
            </a:r>
            <a:r>
              <a:rPr lang="ru-RU" sz="2600" dirty="0" err="1">
                <a:latin typeface="Times New Roman" pitchFamily="18" charset="0"/>
                <a:cs typeface="Times New Roman" pitchFamily="18" charset="0"/>
              </a:rPr>
              <a:t>бәя бирәләр.</a:t>
            </a:r>
            <a:r>
              <a:rPr lang="ru-RU" sz="2600" dirty="0">
                <a:latin typeface="Times New Roman" pitchFamily="18" charset="0"/>
                <a:cs typeface="Times New Roman" pitchFamily="18" charset="0"/>
              </a:rPr>
              <a:t> </a:t>
            </a:r>
            <a:r>
              <a:rPr lang="ru-RU" sz="2600" dirty="0" err="1">
                <a:latin typeface="Times New Roman" pitchFamily="18" charset="0"/>
                <a:cs typeface="Times New Roman" pitchFamily="18" charset="0"/>
              </a:rPr>
              <a:t>Төркемдәге һәр укучы</a:t>
            </a:r>
            <a:r>
              <a:rPr lang="ru-RU" sz="2600" dirty="0">
                <a:latin typeface="Times New Roman" pitchFamily="18" charset="0"/>
                <a:cs typeface="Times New Roman" pitchFamily="18" charset="0"/>
              </a:rPr>
              <a:t> </a:t>
            </a:r>
            <a:r>
              <a:rPr lang="ru-RU" sz="2600" dirty="0" err="1">
                <a:latin typeface="Times New Roman" pitchFamily="18" charset="0"/>
                <a:cs typeface="Times New Roman" pitchFamily="18" charset="0"/>
              </a:rPr>
              <a:t>үз фикерен</a:t>
            </a:r>
            <a:r>
              <a:rPr lang="ru-RU" sz="2600" dirty="0">
                <a:latin typeface="Times New Roman" pitchFamily="18" charset="0"/>
                <a:cs typeface="Times New Roman" pitchFamily="18" charset="0"/>
              </a:rPr>
              <a:t> </a:t>
            </a:r>
            <a:r>
              <a:rPr lang="ru-RU" sz="2600" dirty="0" err="1">
                <a:latin typeface="Times New Roman" pitchFamily="18" charset="0"/>
                <a:cs typeface="Times New Roman" pitchFamily="18" charset="0"/>
              </a:rPr>
              <a:t>әйтә.</a:t>
            </a:r>
            <a:endParaRPr lang="ru-RU" sz="2600" dirty="0">
              <a:latin typeface="Times New Roman" pitchFamily="18" charset="0"/>
              <a:cs typeface="Times New Roman" pitchFamily="18" charset="0"/>
            </a:endParaRPr>
          </a:p>
          <a:p>
            <a:endParaRPr lang="ru-RU" dirty="0"/>
          </a:p>
        </p:txBody>
      </p:sp>
      <p:pic>
        <p:nvPicPr>
          <p:cNvPr id="21507" name="Picture 3"/>
          <p:cNvPicPr>
            <a:picLocks noChangeAspect="1" noChangeArrowheads="1"/>
          </p:cNvPicPr>
          <p:nvPr/>
        </p:nvPicPr>
        <p:blipFill>
          <a:blip r:embed="rId2"/>
          <a:srcRect/>
          <a:stretch>
            <a:fillRect/>
          </a:stretch>
        </p:blipFill>
        <p:spPr bwMode="auto">
          <a:xfrm>
            <a:off x="1857356" y="428604"/>
            <a:ext cx="4467225" cy="1928826"/>
          </a:xfrm>
          <a:prstGeom prst="rect">
            <a:avLst/>
          </a:prstGeom>
          <a:noFill/>
          <a:ln w="9525">
            <a:noFill/>
            <a:miter lim="800000"/>
            <a:headEnd/>
            <a:tailEnd/>
          </a:ln>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Серая">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136</TotalTime>
  <Words>808</Words>
  <Application>Microsoft Office PowerPoint</Application>
  <PresentationFormat>Экран (4:3)</PresentationFormat>
  <Paragraphs>44</Paragraphs>
  <Slides>18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18</vt:i4>
      </vt:variant>
    </vt:vector>
  </HeadingPairs>
  <TitlesOfParts>
    <vt:vector size="22" baseType="lpstr">
      <vt:lpstr>Times New Roman</vt:lpstr>
      <vt:lpstr>Verdana</vt:lpstr>
      <vt:lpstr>Wingdings 2</vt:lpstr>
      <vt:lpstr>Аспект</vt:lpstr>
      <vt:lpstr>Габделхай Сабитов</vt:lpstr>
      <vt:lpstr>Презентация PowerPoint</vt:lpstr>
      <vt:lpstr>     Минзәлә ягына хас диалекталь сүзләр.</vt:lpstr>
      <vt:lpstr>1. Хикәядә вакыйгалар барган авылның исеме ничек? 2. Кайсы тау кардан арчылып килә? 3. Хикәяләүче малайның исеме ничек? 4. Укытучының исеме ничек? 5. Хикәяләүченең партадашы кем?Ул нинди фәнне бик үк яхшы белми? 6. Парта утыргычында нәрсә шытырдап куя? 7. Хикәядә нинди йорт хайваннары телгә алына? 8. Төп герой нинди усаллык эшләргә тели? 9. Урамда да, өйдә дә нәрсә күзләрне камаштыра? 10. Ике тәрәзә арасында кыш буе нәрсә ята? </vt:lpstr>
      <vt:lpstr>Презентация PowerPoint</vt:lpstr>
      <vt:lpstr>Презентация PowerPoint</vt:lpstr>
      <vt:lpstr>Презентация PowerPoint</vt:lpstr>
      <vt:lpstr>Презентация PowerPoint</vt:lpstr>
      <vt:lpstr>Презентация PowerPoint</vt:lpstr>
      <vt:lpstr>Сары эшләпә. Бары тик уңай фикерләр генә әйтелә. Һәр вакыйганың, образның позитив яклары турында сөйләнә.</vt:lpstr>
      <vt:lpstr>Кара эшләпә. Бу эшләпәне алган төркем нәкъ киресен, ягъни вакыйгаларның тискәре якларын гына сөйлиләр. Килеп чыккан проблемаларга бәя бирәләр.</vt:lpstr>
      <vt:lpstr>    Кызыл эшләпә. Бу эшләпә эмоциональ фикерләүне таләп итә. Мисал китерәбез.</vt:lpstr>
      <vt:lpstr>Зәңгәр эшләпә. Бу эшләпә фәлсәфи фикер йөртү турында. Ул дәрескә йомгак ясарга ярдәм итә. Гомуми нәтиҗәләр чыгарыла. Бу эшләпә “хуҗалары” башкаларның фикерләрен игътибар белән тыңларга тиешләр, чөнки алар алдында иң җаваплы бурыч – барлык төркемнәрнең җавапларын берләштереп, нәтиҗә чыгару тора. </vt:lpstr>
      <vt:lpstr>Яшел эшләпә. Бу эшләпәне алган төркем башкалардан иҗади булуы белән аерылып торырга тиеш</vt:lpstr>
      <vt:lpstr>Хикәядә тагын бер образ бар. Ул үз фикерен, әсәрдәге ролен канат җилпүе аша белдерә.  Ул безгә нәрсә турында хәбәр итә икән? </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Габделхай Сабитов</dc:title>
  <dc:creator>Рузалия</dc:creator>
  <cp:lastModifiedBy>Учитель</cp:lastModifiedBy>
  <cp:revision>19</cp:revision>
  <dcterms:created xsi:type="dcterms:W3CDTF">2022-04-10T14:55:36Z</dcterms:created>
  <dcterms:modified xsi:type="dcterms:W3CDTF">2022-04-13T05:10:32Z</dcterms:modified>
</cp:coreProperties>
</file>